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66" r:id="rId2"/>
    <p:sldId id="269" r:id="rId3"/>
    <p:sldId id="267" r:id="rId4"/>
    <p:sldId id="268" r:id="rId5"/>
    <p:sldId id="257" r:id="rId6"/>
    <p:sldId id="258" r:id="rId7"/>
    <p:sldId id="270" r:id="rId8"/>
    <p:sldId id="259" r:id="rId9"/>
    <p:sldId id="274" r:id="rId10"/>
    <p:sldId id="261" r:id="rId11"/>
    <p:sldId id="279" r:id="rId12"/>
    <p:sldId id="273" r:id="rId13"/>
    <p:sldId id="278" r:id="rId14"/>
    <p:sldId id="277" r:id="rId15"/>
    <p:sldId id="281" r:id="rId16"/>
    <p:sldId id="280" r:id="rId17"/>
    <p:sldId id="276" r:id="rId18"/>
    <p:sldId id="262" r:id="rId19"/>
    <p:sldId id="282" r:id="rId20"/>
    <p:sldId id="28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78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D65D05-FB39-4FBF-9216-0679A7AC6E98}" type="doc">
      <dgm:prSet loTypeId="urn:microsoft.com/office/officeart/2005/8/layout/bProcess4" loCatId="process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E1A6D705-CC6E-4650-83BF-A58C54358505}">
      <dgm:prSet phldrT="[Text]"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</a:rPr>
            <a:t>import Necessary packages</a:t>
          </a:r>
        </a:p>
      </dgm:t>
    </dgm:pt>
    <dgm:pt modelId="{CFE73341-009B-46FF-9982-55BA11813ED8}" type="parTrans" cxnId="{3348DA34-851D-4940-AF4A-CE0D305A3246}">
      <dgm:prSet/>
      <dgm:spPr/>
      <dgm:t>
        <a:bodyPr/>
        <a:lstStyle/>
        <a:p>
          <a:endParaRPr lang="en-US"/>
        </a:p>
      </dgm:t>
    </dgm:pt>
    <dgm:pt modelId="{66CB4137-483A-438B-B5AE-5C5CBE594A4C}" type="sibTrans" cxnId="{3348DA34-851D-4940-AF4A-CE0D305A3246}">
      <dgm:prSet/>
      <dgm:spPr/>
      <dgm:t>
        <a:bodyPr/>
        <a:lstStyle/>
        <a:p>
          <a:endParaRPr lang="en-US"/>
        </a:p>
      </dgm:t>
    </dgm:pt>
    <dgm:pt modelId="{75AC8F21-975E-44F2-8525-6425E5329E1F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Load Photos for dataset</a:t>
          </a:r>
        </a:p>
      </dgm:t>
    </dgm:pt>
    <dgm:pt modelId="{DC914A7F-B744-4593-900C-110DAD666867}" type="parTrans" cxnId="{AD6ABC90-4840-4E1C-B4B4-22C6EFA99E20}">
      <dgm:prSet/>
      <dgm:spPr/>
      <dgm:t>
        <a:bodyPr/>
        <a:lstStyle/>
        <a:p>
          <a:endParaRPr lang="en-US"/>
        </a:p>
      </dgm:t>
    </dgm:pt>
    <dgm:pt modelId="{7F168406-09F2-4507-AFA7-C9CDAC16D626}" type="sibTrans" cxnId="{AD6ABC90-4840-4E1C-B4B4-22C6EFA99E20}">
      <dgm:prSet/>
      <dgm:spPr/>
      <dgm:t>
        <a:bodyPr/>
        <a:lstStyle/>
        <a:p>
          <a:endParaRPr lang="en-US"/>
        </a:p>
      </dgm:t>
    </dgm:pt>
    <dgm:pt modelId="{049292E6-6C74-44DC-BD0E-C61166D8F8BF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Extract Keypoints</a:t>
          </a:r>
        </a:p>
      </dgm:t>
    </dgm:pt>
    <dgm:pt modelId="{9C89735D-F0A1-4272-96A9-5407C3A83DF7}" type="parTrans" cxnId="{38A1CC04-2C88-4F24-B2BF-F3E1CBE89487}">
      <dgm:prSet/>
      <dgm:spPr/>
      <dgm:t>
        <a:bodyPr/>
        <a:lstStyle/>
        <a:p>
          <a:endParaRPr lang="en-US"/>
        </a:p>
      </dgm:t>
    </dgm:pt>
    <dgm:pt modelId="{48CBE16A-D0AC-4858-A038-E31136C5DD02}" type="sibTrans" cxnId="{38A1CC04-2C88-4F24-B2BF-F3E1CBE89487}">
      <dgm:prSet/>
      <dgm:spPr/>
      <dgm:t>
        <a:bodyPr/>
        <a:lstStyle/>
        <a:p>
          <a:endParaRPr lang="en-US"/>
        </a:p>
      </dgm:t>
    </dgm:pt>
    <dgm:pt modelId="{FFAEA49B-1243-4707-B5FF-6E8057DF66B9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Making Folders for dataset</a:t>
          </a:r>
        </a:p>
      </dgm:t>
    </dgm:pt>
    <dgm:pt modelId="{AA13EBD1-345B-4BC8-9CDE-7C46E32B9E87}" type="parTrans" cxnId="{A4E87387-1753-4D06-A956-D70135E3FB9D}">
      <dgm:prSet/>
      <dgm:spPr/>
      <dgm:t>
        <a:bodyPr/>
        <a:lstStyle/>
        <a:p>
          <a:endParaRPr lang="en-US"/>
        </a:p>
      </dgm:t>
    </dgm:pt>
    <dgm:pt modelId="{99556EB7-B71F-4FEF-AE05-D5DBB5766912}" type="sibTrans" cxnId="{A4E87387-1753-4D06-A956-D70135E3FB9D}">
      <dgm:prSet/>
      <dgm:spPr/>
      <dgm:t>
        <a:bodyPr/>
        <a:lstStyle/>
        <a:p>
          <a:endParaRPr lang="en-US"/>
        </a:p>
      </dgm:t>
    </dgm:pt>
    <dgm:pt modelId="{68BF14E4-A44F-4282-999B-F8F5FD5A38F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Update origin data photos with npy extention and load them to dataset folder</a:t>
          </a:r>
        </a:p>
      </dgm:t>
    </dgm:pt>
    <dgm:pt modelId="{05BA1B34-9852-4F6E-B0D7-95DE26438416}" type="parTrans" cxnId="{F2D33675-6E21-41D7-82A9-988C90B2D5AB}">
      <dgm:prSet/>
      <dgm:spPr/>
      <dgm:t>
        <a:bodyPr/>
        <a:lstStyle/>
        <a:p>
          <a:endParaRPr lang="en-US"/>
        </a:p>
      </dgm:t>
    </dgm:pt>
    <dgm:pt modelId="{EB953849-9675-430E-8053-09807A5CACCE}" type="sibTrans" cxnId="{F2D33675-6E21-41D7-82A9-988C90B2D5AB}">
      <dgm:prSet/>
      <dgm:spPr/>
      <dgm:t>
        <a:bodyPr/>
        <a:lstStyle/>
        <a:p>
          <a:endParaRPr lang="en-US"/>
        </a:p>
      </dgm:t>
    </dgm:pt>
    <dgm:pt modelId="{D1DFC19B-1C05-4321-A46E-DAE6DCBF2A25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Create Labels</a:t>
          </a:r>
        </a:p>
      </dgm:t>
    </dgm:pt>
    <dgm:pt modelId="{3AA57499-9090-4851-B766-5F4C0A4188EF}" type="parTrans" cxnId="{8992FA1D-F46B-456C-A6B2-1320BD526B18}">
      <dgm:prSet/>
      <dgm:spPr/>
      <dgm:t>
        <a:bodyPr/>
        <a:lstStyle/>
        <a:p>
          <a:endParaRPr lang="en-US"/>
        </a:p>
      </dgm:t>
    </dgm:pt>
    <dgm:pt modelId="{1E5549FE-729D-4046-93B7-211D7F984C00}" type="sibTrans" cxnId="{8992FA1D-F46B-456C-A6B2-1320BD526B18}">
      <dgm:prSet/>
      <dgm:spPr/>
      <dgm:t>
        <a:bodyPr/>
        <a:lstStyle/>
        <a:p>
          <a:endParaRPr lang="en-US"/>
        </a:p>
      </dgm:t>
    </dgm:pt>
    <dgm:pt modelId="{2CDB564A-1C41-4536-8EA7-C174F0CBE30E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Initialize MediaPipe Holistic model</a:t>
          </a:r>
        </a:p>
      </dgm:t>
    </dgm:pt>
    <dgm:pt modelId="{76CD84BB-3323-463F-9291-2222C6702DDC}" type="parTrans" cxnId="{38F9325F-EC4E-4D88-80AA-2E40495CDB43}">
      <dgm:prSet/>
      <dgm:spPr/>
      <dgm:t>
        <a:bodyPr/>
        <a:lstStyle/>
        <a:p>
          <a:endParaRPr lang="en-US"/>
        </a:p>
      </dgm:t>
    </dgm:pt>
    <dgm:pt modelId="{50652838-4B60-4004-9DC7-F1FA270A936E}" type="sibTrans" cxnId="{38F9325F-EC4E-4D88-80AA-2E40495CDB43}">
      <dgm:prSet/>
      <dgm:spPr/>
      <dgm:t>
        <a:bodyPr/>
        <a:lstStyle/>
        <a:p>
          <a:endParaRPr lang="en-US"/>
        </a:p>
      </dgm:t>
    </dgm:pt>
    <dgm:pt modelId="{CB5E7E7E-D2C5-4150-9650-730718129FFC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draw landmarks</a:t>
          </a:r>
        </a:p>
      </dgm:t>
    </dgm:pt>
    <dgm:pt modelId="{8E6F436A-46EA-4A1E-AD7E-6589CB407268}" type="parTrans" cxnId="{6C859F10-777D-4E3B-95A2-6ED024BE282C}">
      <dgm:prSet/>
      <dgm:spPr/>
      <dgm:t>
        <a:bodyPr/>
        <a:lstStyle/>
        <a:p>
          <a:endParaRPr lang="en-US"/>
        </a:p>
      </dgm:t>
    </dgm:pt>
    <dgm:pt modelId="{A1DE98E5-8414-4ED0-8F1F-85C6345CD025}" type="sibTrans" cxnId="{6C859F10-777D-4E3B-95A2-6ED024BE282C}">
      <dgm:prSet/>
      <dgm:spPr/>
      <dgm:t>
        <a:bodyPr/>
        <a:lstStyle/>
        <a:p>
          <a:endParaRPr lang="en-US"/>
        </a:p>
      </dgm:t>
    </dgm:pt>
    <dgm:pt modelId="{751AAE2E-C432-4947-85EF-BF280183DE94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Build And train LSTM neural network</a:t>
          </a:r>
        </a:p>
      </dgm:t>
    </dgm:pt>
    <dgm:pt modelId="{33F436A0-1138-44DC-A10C-085C7016E832}" type="parTrans" cxnId="{3003D70B-02C7-4A61-BA3A-938E768E3A7B}">
      <dgm:prSet/>
      <dgm:spPr/>
      <dgm:t>
        <a:bodyPr/>
        <a:lstStyle/>
        <a:p>
          <a:endParaRPr lang="en-US"/>
        </a:p>
      </dgm:t>
    </dgm:pt>
    <dgm:pt modelId="{506D0D8A-722B-4FCA-8C68-B8CDAEFC7690}" type="sibTrans" cxnId="{3003D70B-02C7-4A61-BA3A-938E768E3A7B}">
      <dgm:prSet/>
      <dgm:spPr/>
      <dgm:t>
        <a:bodyPr/>
        <a:lstStyle/>
        <a:p>
          <a:endParaRPr lang="en-US"/>
        </a:p>
      </dgm:t>
    </dgm:pt>
    <dgm:pt modelId="{FCCC4E2B-FCA6-4BAB-9AE6-8D97FCBC0754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Make Predictions &amp; Save Weights</a:t>
          </a:r>
        </a:p>
      </dgm:t>
    </dgm:pt>
    <dgm:pt modelId="{AA9213C5-CE03-4A8B-9D65-C1E1EBE1EDEA}" type="parTrans" cxnId="{8F563BAD-76D5-485C-AB0B-134F4F667890}">
      <dgm:prSet/>
      <dgm:spPr/>
      <dgm:t>
        <a:bodyPr/>
        <a:lstStyle/>
        <a:p>
          <a:endParaRPr lang="en-US"/>
        </a:p>
      </dgm:t>
    </dgm:pt>
    <dgm:pt modelId="{B40BFCCF-C9E6-491E-8F24-3E9C3B875B27}" type="sibTrans" cxnId="{8F563BAD-76D5-485C-AB0B-134F4F667890}">
      <dgm:prSet/>
      <dgm:spPr/>
      <dgm:t>
        <a:bodyPr/>
        <a:lstStyle/>
        <a:p>
          <a:endParaRPr lang="en-US"/>
        </a:p>
      </dgm:t>
    </dgm:pt>
    <dgm:pt modelId="{EA7AEF8B-B021-49EF-90FC-D5D745693CD4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Confusion Matrix and accuracy </a:t>
          </a:r>
        </a:p>
      </dgm:t>
    </dgm:pt>
    <dgm:pt modelId="{DD445B4D-063E-4333-B6A4-E12F11DE5874}" type="parTrans" cxnId="{47E0E216-EEA2-40DA-8ECA-17E088EB366B}">
      <dgm:prSet/>
      <dgm:spPr/>
      <dgm:t>
        <a:bodyPr/>
        <a:lstStyle/>
        <a:p>
          <a:endParaRPr lang="en-US"/>
        </a:p>
      </dgm:t>
    </dgm:pt>
    <dgm:pt modelId="{A12568DF-B2D8-4A78-923C-FBBC9615B1F8}" type="sibTrans" cxnId="{47E0E216-EEA2-40DA-8ECA-17E088EB366B}">
      <dgm:prSet/>
      <dgm:spPr/>
      <dgm:t>
        <a:bodyPr/>
        <a:lstStyle/>
        <a:p>
          <a:endParaRPr lang="en-US"/>
        </a:p>
      </dgm:t>
    </dgm:pt>
    <dgm:pt modelId="{36E14EBF-0E53-4F50-9C08-71982B88320B}">
      <dgm:prSet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Test</a:t>
          </a:r>
        </a:p>
      </dgm:t>
    </dgm:pt>
    <dgm:pt modelId="{DE622075-B6C5-4129-804F-FEEB77FD9189}" type="parTrans" cxnId="{719D4440-F927-4588-8796-2AAE852ECC0D}">
      <dgm:prSet/>
      <dgm:spPr/>
      <dgm:t>
        <a:bodyPr/>
        <a:lstStyle/>
        <a:p>
          <a:endParaRPr lang="en-US"/>
        </a:p>
      </dgm:t>
    </dgm:pt>
    <dgm:pt modelId="{5F82FE7C-3E86-4AD2-B5FC-C6C1513F646B}" type="sibTrans" cxnId="{719D4440-F927-4588-8796-2AAE852ECC0D}">
      <dgm:prSet/>
      <dgm:spPr/>
      <dgm:t>
        <a:bodyPr/>
        <a:lstStyle/>
        <a:p>
          <a:endParaRPr lang="en-US"/>
        </a:p>
      </dgm:t>
    </dgm:pt>
    <dgm:pt modelId="{039E247C-2E4F-485A-8473-FBDE12C71479}" type="pres">
      <dgm:prSet presAssocID="{06D65D05-FB39-4FBF-9216-0679A7AC6E98}" presName="Name0" presStyleCnt="0">
        <dgm:presLayoutVars>
          <dgm:dir/>
          <dgm:resizeHandles/>
        </dgm:presLayoutVars>
      </dgm:prSet>
      <dgm:spPr/>
    </dgm:pt>
    <dgm:pt modelId="{A0A543D3-D79B-4D8D-B8D6-97D3BF29496A}" type="pres">
      <dgm:prSet presAssocID="{E1A6D705-CC6E-4650-83BF-A58C54358505}" presName="compNode" presStyleCnt="0"/>
      <dgm:spPr/>
    </dgm:pt>
    <dgm:pt modelId="{1B3E87E6-6C56-409F-9A64-98D8B882F8FA}" type="pres">
      <dgm:prSet presAssocID="{E1A6D705-CC6E-4650-83BF-A58C54358505}" presName="dummyConnPt" presStyleCnt="0"/>
      <dgm:spPr/>
    </dgm:pt>
    <dgm:pt modelId="{BD8913AE-0FD9-4CF2-926B-2C55891CCBA8}" type="pres">
      <dgm:prSet presAssocID="{E1A6D705-CC6E-4650-83BF-A58C54358505}" presName="node" presStyleLbl="node1" presStyleIdx="0" presStyleCnt="12">
        <dgm:presLayoutVars>
          <dgm:bulletEnabled val="1"/>
        </dgm:presLayoutVars>
      </dgm:prSet>
      <dgm:spPr/>
    </dgm:pt>
    <dgm:pt modelId="{458A3F30-8885-4C40-A32F-3272DDC6615B}" type="pres">
      <dgm:prSet presAssocID="{66CB4137-483A-438B-B5AE-5C5CBE594A4C}" presName="sibTrans" presStyleLbl="bgSibTrans2D1" presStyleIdx="0" presStyleCnt="11"/>
      <dgm:spPr/>
    </dgm:pt>
    <dgm:pt modelId="{03C926F8-A0A2-46E3-B43B-0711A1F07901}" type="pres">
      <dgm:prSet presAssocID="{2CDB564A-1C41-4536-8EA7-C174F0CBE30E}" presName="compNode" presStyleCnt="0"/>
      <dgm:spPr/>
    </dgm:pt>
    <dgm:pt modelId="{54C4B254-BE40-4087-A240-F1E0FA247EEC}" type="pres">
      <dgm:prSet presAssocID="{2CDB564A-1C41-4536-8EA7-C174F0CBE30E}" presName="dummyConnPt" presStyleCnt="0"/>
      <dgm:spPr/>
    </dgm:pt>
    <dgm:pt modelId="{44EF1386-0D63-4CEB-92FA-08FF5B9FC358}" type="pres">
      <dgm:prSet presAssocID="{2CDB564A-1C41-4536-8EA7-C174F0CBE30E}" presName="node" presStyleLbl="node1" presStyleIdx="1" presStyleCnt="12">
        <dgm:presLayoutVars>
          <dgm:bulletEnabled val="1"/>
        </dgm:presLayoutVars>
      </dgm:prSet>
      <dgm:spPr/>
    </dgm:pt>
    <dgm:pt modelId="{0EEC62E5-D5F9-4F11-BCB3-7632DFE608B3}" type="pres">
      <dgm:prSet presAssocID="{50652838-4B60-4004-9DC7-F1FA270A936E}" presName="sibTrans" presStyleLbl="bgSibTrans2D1" presStyleIdx="1" presStyleCnt="11"/>
      <dgm:spPr/>
    </dgm:pt>
    <dgm:pt modelId="{22985E37-EEF2-4BF7-A5F4-6AD0F5966A6F}" type="pres">
      <dgm:prSet presAssocID="{CB5E7E7E-D2C5-4150-9650-730718129FFC}" presName="compNode" presStyleCnt="0"/>
      <dgm:spPr/>
    </dgm:pt>
    <dgm:pt modelId="{C4916F31-63F3-4D54-B841-747C87EF46A1}" type="pres">
      <dgm:prSet presAssocID="{CB5E7E7E-D2C5-4150-9650-730718129FFC}" presName="dummyConnPt" presStyleCnt="0"/>
      <dgm:spPr/>
    </dgm:pt>
    <dgm:pt modelId="{DD87F2AC-19EA-4EF2-9D0F-26BD72089F6C}" type="pres">
      <dgm:prSet presAssocID="{CB5E7E7E-D2C5-4150-9650-730718129FFC}" presName="node" presStyleLbl="node1" presStyleIdx="2" presStyleCnt="12">
        <dgm:presLayoutVars>
          <dgm:bulletEnabled val="1"/>
        </dgm:presLayoutVars>
      </dgm:prSet>
      <dgm:spPr/>
    </dgm:pt>
    <dgm:pt modelId="{784B25B0-5DEC-4FD1-9BB7-F186298939E3}" type="pres">
      <dgm:prSet presAssocID="{A1DE98E5-8414-4ED0-8F1F-85C6345CD025}" presName="sibTrans" presStyleLbl="bgSibTrans2D1" presStyleIdx="2" presStyleCnt="11"/>
      <dgm:spPr/>
    </dgm:pt>
    <dgm:pt modelId="{1C60CB54-1E8A-410B-9BBD-C51E8711547B}" type="pres">
      <dgm:prSet presAssocID="{75AC8F21-975E-44F2-8525-6425E5329E1F}" presName="compNode" presStyleCnt="0"/>
      <dgm:spPr/>
    </dgm:pt>
    <dgm:pt modelId="{B3CB47E1-C746-4BF2-B37D-A26470C78364}" type="pres">
      <dgm:prSet presAssocID="{75AC8F21-975E-44F2-8525-6425E5329E1F}" presName="dummyConnPt" presStyleCnt="0"/>
      <dgm:spPr/>
    </dgm:pt>
    <dgm:pt modelId="{39BD9A27-4DC7-4451-9532-F73BAF9B1D77}" type="pres">
      <dgm:prSet presAssocID="{75AC8F21-975E-44F2-8525-6425E5329E1F}" presName="node" presStyleLbl="node1" presStyleIdx="3" presStyleCnt="12">
        <dgm:presLayoutVars>
          <dgm:bulletEnabled val="1"/>
        </dgm:presLayoutVars>
      </dgm:prSet>
      <dgm:spPr/>
    </dgm:pt>
    <dgm:pt modelId="{7098FF00-BFE2-4364-8D47-4814F62A0DFE}" type="pres">
      <dgm:prSet presAssocID="{7F168406-09F2-4507-AFA7-C9CDAC16D626}" presName="sibTrans" presStyleLbl="bgSibTrans2D1" presStyleIdx="3" presStyleCnt="11"/>
      <dgm:spPr/>
    </dgm:pt>
    <dgm:pt modelId="{1BDFC514-4356-4B99-83FE-6A7973BD77E8}" type="pres">
      <dgm:prSet presAssocID="{049292E6-6C74-44DC-BD0E-C61166D8F8BF}" presName="compNode" presStyleCnt="0"/>
      <dgm:spPr/>
    </dgm:pt>
    <dgm:pt modelId="{92E39F8F-D8FD-4437-88CD-338A453631EB}" type="pres">
      <dgm:prSet presAssocID="{049292E6-6C74-44DC-BD0E-C61166D8F8BF}" presName="dummyConnPt" presStyleCnt="0"/>
      <dgm:spPr/>
    </dgm:pt>
    <dgm:pt modelId="{108BAE07-58A6-4F12-8913-9603930F27F6}" type="pres">
      <dgm:prSet presAssocID="{049292E6-6C74-44DC-BD0E-C61166D8F8BF}" presName="node" presStyleLbl="node1" presStyleIdx="4" presStyleCnt="12">
        <dgm:presLayoutVars>
          <dgm:bulletEnabled val="1"/>
        </dgm:presLayoutVars>
      </dgm:prSet>
      <dgm:spPr/>
    </dgm:pt>
    <dgm:pt modelId="{7B296B34-0925-40AC-B704-92B34D1DC6ED}" type="pres">
      <dgm:prSet presAssocID="{48CBE16A-D0AC-4858-A038-E31136C5DD02}" presName="sibTrans" presStyleLbl="bgSibTrans2D1" presStyleIdx="4" presStyleCnt="11"/>
      <dgm:spPr/>
    </dgm:pt>
    <dgm:pt modelId="{5FB1C040-3494-4093-ADC3-B84EDE036864}" type="pres">
      <dgm:prSet presAssocID="{FFAEA49B-1243-4707-B5FF-6E8057DF66B9}" presName="compNode" presStyleCnt="0"/>
      <dgm:spPr/>
    </dgm:pt>
    <dgm:pt modelId="{40500C90-EA83-4F24-B4A4-867FDAFD4D77}" type="pres">
      <dgm:prSet presAssocID="{FFAEA49B-1243-4707-B5FF-6E8057DF66B9}" presName="dummyConnPt" presStyleCnt="0"/>
      <dgm:spPr/>
    </dgm:pt>
    <dgm:pt modelId="{D311741B-884E-48E6-B924-5792159AB838}" type="pres">
      <dgm:prSet presAssocID="{FFAEA49B-1243-4707-B5FF-6E8057DF66B9}" presName="node" presStyleLbl="node1" presStyleIdx="5" presStyleCnt="12">
        <dgm:presLayoutVars>
          <dgm:bulletEnabled val="1"/>
        </dgm:presLayoutVars>
      </dgm:prSet>
      <dgm:spPr/>
    </dgm:pt>
    <dgm:pt modelId="{2AC3B2A2-A54C-4BAE-A3FA-2DAD4E01A28F}" type="pres">
      <dgm:prSet presAssocID="{99556EB7-B71F-4FEF-AE05-D5DBB5766912}" presName="sibTrans" presStyleLbl="bgSibTrans2D1" presStyleIdx="5" presStyleCnt="11"/>
      <dgm:spPr/>
    </dgm:pt>
    <dgm:pt modelId="{00A5051A-D615-47C9-8DEE-4502EC2DB255}" type="pres">
      <dgm:prSet presAssocID="{68BF14E4-A44F-4282-999B-F8F5FD5A38FA}" presName="compNode" presStyleCnt="0"/>
      <dgm:spPr/>
    </dgm:pt>
    <dgm:pt modelId="{CE4FB23C-E242-4506-AD5F-0FCC518591EF}" type="pres">
      <dgm:prSet presAssocID="{68BF14E4-A44F-4282-999B-F8F5FD5A38FA}" presName="dummyConnPt" presStyleCnt="0"/>
      <dgm:spPr/>
    </dgm:pt>
    <dgm:pt modelId="{A6CF421D-2E6C-4C03-8A62-6E1DEDACA5B3}" type="pres">
      <dgm:prSet presAssocID="{68BF14E4-A44F-4282-999B-F8F5FD5A38FA}" presName="node" presStyleLbl="node1" presStyleIdx="6" presStyleCnt="12">
        <dgm:presLayoutVars>
          <dgm:bulletEnabled val="1"/>
        </dgm:presLayoutVars>
      </dgm:prSet>
      <dgm:spPr/>
    </dgm:pt>
    <dgm:pt modelId="{F75CB627-082A-45BF-9CA4-858757A9D40A}" type="pres">
      <dgm:prSet presAssocID="{EB953849-9675-430E-8053-09807A5CACCE}" presName="sibTrans" presStyleLbl="bgSibTrans2D1" presStyleIdx="6" presStyleCnt="11"/>
      <dgm:spPr/>
    </dgm:pt>
    <dgm:pt modelId="{9AD3B4A7-D171-4143-A24F-2FF72AC688B8}" type="pres">
      <dgm:prSet presAssocID="{D1DFC19B-1C05-4321-A46E-DAE6DCBF2A25}" presName="compNode" presStyleCnt="0"/>
      <dgm:spPr/>
    </dgm:pt>
    <dgm:pt modelId="{17E334CB-0D04-493D-803E-FB143E0FD809}" type="pres">
      <dgm:prSet presAssocID="{D1DFC19B-1C05-4321-A46E-DAE6DCBF2A25}" presName="dummyConnPt" presStyleCnt="0"/>
      <dgm:spPr/>
    </dgm:pt>
    <dgm:pt modelId="{9AE9F46B-1B12-4531-8B19-00605409638E}" type="pres">
      <dgm:prSet presAssocID="{D1DFC19B-1C05-4321-A46E-DAE6DCBF2A25}" presName="node" presStyleLbl="node1" presStyleIdx="7" presStyleCnt="12">
        <dgm:presLayoutVars>
          <dgm:bulletEnabled val="1"/>
        </dgm:presLayoutVars>
      </dgm:prSet>
      <dgm:spPr/>
    </dgm:pt>
    <dgm:pt modelId="{55D170D6-252D-4514-BB6A-C59D22D6F3CD}" type="pres">
      <dgm:prSet presAssocID="{1E5549FE-729D-4046-93B7-211D7F984C00}" presName="sibTrans" presStyleLbl="bgSibTrans2D1" presStyleIdx="7" presStyleCnt="11"/>
      <dgm:spPr/>
    </dgm:pt>
    <dgm:pt modelId="{8FE9EF4A-0558-4E1E-B095-DD11B0973B7E}" type="pres">
      <dgm:prSet presAssocID="{751AAE2E-C432-4947-85EF-BF280183DE94}" presName="compNode" presStyleCnt="0"/>
      <dgm:spPr/>
    </dgm:pt>
    <dgm:pt modelId="{26C76DE8-D661-40B5-AE66-ACF3A7268C62}" type="pres">
      <dgm:prSet presAssocID="{751AAE2E-C432-4947-85EF-BF280183DE94}" presName="dummyConnPt" presStyleCnt="0"/>
      <dgm:spPr/>
    </dgm:pt>
    <dgm:pt modelId="{CA5F07AA-90D6-4D19-AAE6-0EB64F9645F2}" type="pres">
      <dgm:prSet presAssocID="{751AAE2E-C432-4947-85EF-BF280183DE94}" presName="node" presStyleLbl="node1" presStyleIdx="8" presStyleCnt="12">
        <dgm:presLayoutVars>
          <dgm:bulletEnabled val="1"/>
        </dgm:presLayoutVars>
      </dgm:prSet>
      <dgm:spPr/>
    </dgm:pt>
    <dgm:pt modelId="{6CA333FE-35EE-4650-9E0A-DA6F8564BA52}" type="pres">
      <dgm:prSet presAssocID="{506D0D8A-722B-4FCA-8C68-B8CDAEFC7690}" presName="sibTrans" presStyleLbl="bgSibTrans2D1" presStyleIdx="8" presStyleCnt="11"/>
      <dgm:spPr/>
    </dgm:pt>
    <dgm:pt modelId="{CE1EAAD8-2133-44B3-A108-8AA7711879DE}" type="pres">
      <dgm:prSet presAssocID="{FCCC4E2B-FCA6-4BAB-9AE6-8D97FCBC0754}" presName="compNode" presStyleCnt="0"/>
      <dgm:spPr/>
    </dgm:pt>
    <dgm:pt modelId="{E637DBA9-7CF0-466E-A5F6-A861E2A07E21}" type="pres">
      <dgm:prSet presAssocID="{FCCC4E2B-FCA6-4BAB-9AE6-8D97FCBC0754}" presName="dummyConnPt" presStyleCnt="0"/>
      <dgm:spPr/>
    </dgm:pt>
    <dgm:pt modelId="{BAD8C9A5-29D8-4709-9D05-E017F71F0B09}" type="pres">
      <dgm:prSet presAssocID="{FCCC4E2B-FCA6-4BAB-9AE6-8D97FCBC0754}" presName="node" presStyleLbl="node1" presStyleIdx="9" presStyleCnt="12">
        <dgm:presLayoutVars>
          <dgm:bulletEnabled val="1"/>
        </dgm:presLayoutVars>
      </dgm:prSet>
      <dgm:spPr/>
    </dgm:pt>
    <dgm:pt modelId="{E94A119A-894C-468A-808F-DCDC51EA22A0}" type="pres">
      <dgm:prSet presAssocID="{B40BFCCF-C9E6-491E-8F24-3E9C3B875B27}" presName="sibTrans" presStyleLbl="bgSibTrans2D1" presStyleIdx="9" presStyleCnt="11"/>
      <dgm:spPr/>
    </dgm:pt>
    <dgm:pt modelId="{3CA849F5-9818-4D0B-AA5A-463DD0082685}" type="pres">
      <dgm:prSet presAssocID="{EA7AEF8B-B021-49EF-90FC-D5D745693CD4}" presName="compNode" presStyleCnt="0"/>
      <dgm:spPr/>
    </dgm:pt>
    <dgm:pt modelId="{5CE4858A-A730-4BBD-BBC3-F2220CA04CB2}" type="pres">
      <dgm:prSet presAssocID="{EA7AEF8B-B021-49EF-90FC-D5D745693CD4}" presName="dummyConnPt" presStyleCnt="0"/>
      <dgm:spPr/>
    </dgm:pt>
    <dgm:pt modelId="{0AF62B03-5A72-4510-8059-FD2ED0EC3E97}" type="pres">
      <dgm:prSet presAssocID="{EA7AEF8B-B021-49EF-90FC-D5D745693CD4}" presName="node" presStyleLbl="node1" presStyleIdx="10" presStyleCnt="12">
        <dgm:presLayoutVars>
          <dgm:bulletEnabled val="1"/>
        </dgm:presLayoutVars>
      </dgm:prSet>
      <dgm:spPr/>
    </dgm:pt>
    <dgm:pt modelId="{B507DF14-C589-4F03-9830-2DD7E18F76C2}" type="pres">
      <dgm:prSet presAssocID="{A12568DF-B2D8-4A78-923C-FBBC9615B1F8}" presName="sibTrans" presStyleLbl="bgSibTrans2D1" presStyleIdx="10" presStyleCnt="11"/>
      <dgm:spPr/>
    </dgm:pt>
    <dgm:pt modelId="{E7B5AD90-8391-4291-81A8-ABD2659BC261}" type="pres">
      <dgm:prSet presAssocID="{36E14EBF-0E53-4F50-9C08-71982B88320B}" presName="compNode" presStyleCnt="0"/>
      <dgm:spPr/>
    </dgm:pt>
    <dgm:pt modelId="{732C61BD-29E0-479C-922A-C3FE4706335A}" type="pres">
      <dgm:prSet presAssocID="{36E14EBF-0E53-4F50-9C08-71982B88320B}" presName="dummyConnPt" presStyleCnt="0"/>
      <dgm:spPr/>
    </dgm:pt>
    <dgm:pt modelId="{A3324101-70BF-49E2-A6F0-4C725535449C}" type="pres">
      <dgm:prSet presAssocID="{36E14EBF-0E53-4F50-9C08-71982B88320B}" presName="node" presStyleLbl="node1" presStyleIdx="11" presStyleCnt="12" custLinFactNeighborX="2475" custLinFactNeighborY="2986">
        <dgm:presLayoutVars>
          <dgm:bulletEnabled val="1"/>
        </dgm:presLayoutVars>
      </dgm:prSet>
      <dgm:spPr/>
    </dgm:pt>
  </dgm:ptLst>
  <dgm:cxnLst>
    <dgm:cxn modelId="{38A1CC04-2C88-4F24-B2BF-F3E1CBE89487}" srcId="{06D65D05-FB39-4FBF-9216-0679A7AC6E98}" destId="{049292E6-6C74-44DC-BD0E-C61166D8F8BF}" srcOrd="4" destOrd="0" parTransId="{9C89735D-F0A1-4272-96A9-5407C3A83DF7}" sibTransId="{48CBE16A-D0AC-4858-A038-E31136C5DD02}"/>
    <dgm:cxn modelId="{3003D70B-02C7-4A61-BA3A-938E768E3A7B}" srcId="{06D65D05-FB39-4FBF-9216-0679A7AC6E98}" destId="{751AAE2E-C432-4947-85EF-BF280183DE94}" srcOrd="8" destOrd="0" parTransId="{33F436A0-1138-44DC-A10C-085C7016E832}" sibTransId="{506D0D8A-722B-4FCA-8C68-B8CDAEFC7690}"/>
    <dgm:cxn modelId="{A51B7F0C-CDD2-42BC-98C6-63FA82AAF075}" type="presOf" srcId="{A1DE98E5-8414-4ED0-8F1F-85C6345CD025}" destId="{784B25B0-5DEC-4FD1-9BB7-F186298939E3}" srcOrd="0" destOrd="0" presId="urn:microsoft.com/office/officeart/2005/8/layout/bProcess4"/>
    <dgm:cxn modelId="{6C859F10-777D-4E3B-95A2-6ED024BE282C}" srcId="{06D65D05-FB39-4FBF-9216-0679A7AC6E98}" destId="{CB5E7E7E-D2C5-4150-9650-730718129FFC}" srcOrd="2" destOrd="0" parTransId="{8E6F436A-46EA-4A1E-AD7E-6589CB407268}" sibTransId="{A1DE98E5-8414-4ED0-8F1F-85C6345CD025}"/>
    <dgm:cxn modelId="{41F0E715-CDA4-4FF6-9A12-6BFBE0B05305}" type="presOf" srcId="{99556EB7-B71F-4FEF-AE05-D5DBB5766912}" destId="{2AC3B2A2-A54C-4BAE-A3FA-2DAD4E01A28F}" srcOrd="0" destOrd="0" presId="urn:microsoft.com/office/officeart/2005/8/layout/bProcess4"/>
    <dgm:cxn modelId="{47E0E216-EEA2-40DA-8ECA-17E088EB366B}" srcId="{06D65D05-FB39-4FBF-9216-0679A7AC6E98}" destId="{EA7AEF8B-B021-49EF-90FC-D5D745693CD4}" srcOrd="10" destOrd="0" parTransId="{DD445B4D-063E-4333-B6A4-E12F11DE5874}" sibTransId="{A12568DF-B2D8-4A78-923C-FBBC9615B1F8}"/>
    <dgm:cxn modelId="{4D92A11B-28EF-410E-9488-80BC81FD8768}" type="presOf" srcId="{75AC8F21-975E-44F2-8525-6425E5329E1F}" destId="{39BD9A27-4DC7-4451-9532-F73BAF9B1D77}" srcOrd="0" destOrd="0" presId="urn:microsoft.com/office/officeart/2005/8/layout/bProcess4"/>
    <dgm:cxn modelId="{8992FA1D-F46B-456C-A6B2-1320BD526B18}" srcId="{06D65D05-FB39-4FBF-9216-0679A7AC6E98}" destId="{D1DFC19B-1C05-4321-A46E-DAE6DCBF2A25}" srcOrd="7" destOrd="0" parTransId="{3AA57499-9090-4851-B766-5F4C0A4188EF}" sibTransId="{1E5549FE-729D-4046-93B7-211D7F984C00}"/>
    <dgm:cxn modelId="{79D2A020-97EE-47CC-808F-E6A9B77E3A05}" type="presOf" srcId="{B40BFCCF-C9E6-491E-8F24-3E9C3B875B27}" destId="{E94A119A-894C-468A-808F-DCDC51EA22A0}" srcOrd="0" destOrd="0" presId="urn:microsoft.com/office/officeart/2005/8/layout/bProcess4"/>
    <dgm:cxn modelId="{31A65D21-04EA-4A32-ABED-E140AA22C4E3}" type="presOf" srcId="{2CDB564A-1C41-4536-8EA7-C174F0CBE30E}" destId="{44EF1386-0D63-4CEB-92FA-08FF5B9FC358}" srcOrd="0" destOrd="0" presId="urn:microsoft.com/office/officeart/2005/8/layout/bProcess4"/>
    <dgm:cxn modelId="{2D0E6021-9E52-4A7F-979F-10875DABC7EC}" type="presOf" srcId="{EB953849-9675-430E-8053-09807A5CACCE}" destId="{F75CB627-082A-45BF-9CA4-858757A9D40A}" srcOrd="0" destOrd="0" presId="urn:microsoft.com/office/officeart/2005/8/layout/bProcess4"/>
    <dgm:cxn modelId="{9F00DD30-05BE-4457-B866-AD939A8A0BCA}" type="presOf" srcId="{CB5E7E7E-D2C5-4150-9650-730718129FFC}" destId="{DD87F2AC-19EA-4EF2-9D0F-26BD72089F6C}" srcOrd="0" destOrd="0" presId="urn:microsoft.com/office/officeart/2005/8/layout/bProcess4"/>
    <dgm:cxn modelId="{9F7D9831-E971-4A1C-B7FF-BBF0EECBA0E0}" type="presOf" srcId="{A12568DF-B2D8-4A78-923C-FBBC9615B1F8}" destId="{B507DF14-C589-4F03-9830-2DD7E18F76C2}" srcOrd="0" destOrd="0" presId="urn:microsoft.com/office/officeart/2005/8/layout/bProcess4"/>
    <dgm:cxn modelId="{3348DA34-851D-4940-AF4A-CE0D305A3246}" srcId="{06D65D05-FB39-4FBF-9216-0679A7AC6E98}" destId="{E1A6D705-CC6E-4650-83BF-A58C54358505}" srcOrd="0" destOrd="0" parTransId="{CFE73341-009B-46FF-9982-55BA11813ED8}" sibTransId="{66CB4137-483A-438B-B5AE-5C5CBE594A4C}"/>
    <dgm:cxn modelId="{C161FB37-81D6-4464-A0BE-29C0851D651D}" type="presOf" srcId="{D1DFC19B-1C05-4321-A46E-DAE6DCBF2A25}" destId="{9AE9F46B-1B12-4531-8B19-00605409638E}" srcOrd="0" destOrd="0" presId="urn:microsoft.com/office/officeart/2005/8/layout/bProcess4"/>
    <dgm:cxn modelId="{B919443D-B0AE-4949-AB67-49BCEFB42518}" type="presOf" srcId="{EA7AEF8B-B021-49EF-90FC-D5D745693CD4}" destId="{0AF62B03-5A72-4510-8059-FD2ED0EC3E97}" srcOrd="0" destOrd="0" presId="urn:microsoft.com/office/officeart/2005/8/layout/bProcess4"/>
    <dgm:cxn modelId="{719D4440-F927-4588-8796-2AAE852ECC0D}" srcId="{06D65D05-FB39-4FBF-9216-0679A7AC6E98}" destId="{36E14EBF-0E53-4F50-9C08-71982B88320B}" srcOrd="11" destOrd="0" parTransId="{DE622075-B6C5-4129-804F-FEEB77FD9189}" sibTransId="{5F82FE7C-3E86-4AD2-B5FC-C6C1513F646B}"/>
    <dgm:cxn modelId="{38F9325F-EC4E-4D88-80AA-2E40495CDB43}" srcId="{06D65D05-FB39-4FBF-9216-0679A7AC6E98}" destId="{2CDB564A-1C41-4536-8EA7-C174F0CBE30E}" srcOrd="1" destOrd="0" parTransId="{76CD84BB-3323-463F-9291-2222C6702DDC}" sibTransId="{50652838-4B60-4004-9DC7-F1FA270A936E}"/>
    <dgm:cxn modelId="{6548D948-EDD5-436A-8104-56F6FBDD686C}" type="presOf" srcId="{68BF14E4-A44F-4282-999B-F8F5FD5A38FA}" destId="{A6CF421D-2E6C-4C03-8A62-6E1DEDACA5B3}" srcOrd="0" destOrd="0" presId="urn:microsoft.com/office/officeart/2005/8/layout/bProcess4"/>
    <dgm:cxn modelId="{413FB74C-A06F-4088-8B00-DDECFEBDB1A9}" type="presOf" srcId="{E1A6D705-CC6E-4650-83BF-A58C54358505}" destId="{BD8913AE-0FD9-4CF2-926B-2C55891CCBA8}" srcOrd="0" destOrd="0" presId="urn:microsoft.com/office/officeart/2005/8/layout/bProcess4"/>
    <dgm:cxn modelId="{48E5CB6D-EF3F-4BCA-9D70-AE384FB46766}" type="presOf" srcId="{506D0D8A-722B-4FCA-8C68-B8CDAEFC7690}" destId="{6CA333FE-35EE-4650-9E0A-DA6F8564BA52}" srcOrd="0" destOrd="0" presId="urn:microsoft.com/office/officeart/2005/8/layout/bProcess4"/>
    <dgm:cxn modelId="{C9806E6E-5D7D-49BF-A001-5BF66483E59C}" type="presOf" srcId="{66CB4137-483A-438B-B5AE-5C5CBE594A4C}" destId="{458A3F30-8885-4C40-A32F-3272DDC6615B}" srcOrd="0" destOrd="0" presId="urn:microsoft.com/office/officeart/2005/8/layout/bProcess4"/>
    <dgm:cxn modelId="{2F919153-6823-4929-99B9-BBFC49C87A1D}" type="presOf" srcId="{48CBE16A-D0AC-4858-A038-E31136C5DD02}" destId="{7B296B34-0925-40AC-B704-92B34D1DC6ED}" srcOrd="0" destOrd="0" presId="urn:microsoft.com/office/officeart/2005/8/layout/bProcess4"/>
    <dgm:cxn modelId="{F2D33675-6E21-41D7-82A9-988C90B2D5AB}" srcId="{06D65D05-FB39-4FBF-9216-0679A7AC6E98}" destId="{68BF14E4-A44F-4282-999B-F8F5FD5A38FA}" srcOrd="6" destOrd="0" parTransId="{05BA1B34-9852-4F6E-B0D7-95DE26438416}" sibTransId="{EB953849-9675-430E-8053-09807A5CACCE}"/>
    <dgm:cxn modelId="{DFE3FB57-B666-4F32-B3F0-84F5034C10BC}" type="presOf" srcId="{7F168406-09F2-4507-AFA7-C9CDAC16D626}" destId="{7098FF00-BFE2-4364-8D47-4814F62A0DFE}" srcOrd="0" destOrd="0" presId="urn:microsoft.com/office/officeart/2005/8/layout/bProcess4"/>
    <dgm:cxn modelId="{A4E87387-1753-4D06-A956-D70135E3FB9D}" srcId="{06D65D05-FB39-4FBF-9216-0679A7AC6E98}" destId="{FFAEA49B-1243-4707-B5FF-6E8057DF66B9}" srcOrd="5" destOrd="0" parTransId="{AA13EBD1-345B-4BC8-9CDE-7C46E32B9E87}" sibTransId="{99556EB7-B71F-4FEF-AE05-D5DBB5766912}"/>
    <dgm:cxn modelId="{BFF12689-230C-4526-80B9-971CD6C793E0}" type="presOf" srcId="{50652838-4B60-4004-9DC7-F1FA270A936E}" destId="{0EEC62E5-D5F9-4F11-BCB3-7632DFE608B3}" srcOrd="0" destOrd="0" presId="urn:microsoft.com/office/officeart/2005/8/layout/bProcess4"/>
    <dgm:cxn modelId="{587B1D8F-8D35-44DC-BB46-EEB72F9A626C}" type="presOf" srcId="{FCCC4E2B-FCA6-4BAB-9AE6-8D97FCBC0754}" destId="{BAD8C9A5-29D8-4709-9D05-E017F71F0B09}" srcOrd="0" destOrd="0" presId="urn:microsoft.com/office/officeart/2005/8/layout/bProcess4"/>
    <dgm:cxn modelId="{AD6ABC90-4840-4E1C-B4B4-22C6EFA99E20}" srcId="{06D65D05-FB39-4FBF-9216-0679A7AC6E98}" destId="{75AC8F21-975E-44F2-8525-6425E5329E1F}" srcOrd="3" destOrd="0" parTransId="{DC914A7F-B744-4593-900C-110DAD666867}" sibTransId="{7F168406-09F2-4507-AFA7-C9CDAC16D626}"/>
    <dgm:cxn modelId="{892C4495-2F03-4569-86B2-0003674F25CD}" type="presOf" srcId="{FFAEA49B-1243-4707-B5FF-6E8057DF66B9}" destId="{D311741B-884E-48E6-B924-5792159AB838}" srcOrd="0" destOrd="0" presId="urn:microsoft.com/office/officeart/2005/8/layout/bProcess4"/>
    <dgm:cxn modelId="{8F563BAD-76D5-485C-AB0B-134F4F667890}" srcId="{06D65D05-FB39-4FBF-9216-0679A7AC6E98}" destId="{FCCC4E2B-FCA6-4BAB-9AE6-8D97FCBC0754}" srcOrd="9" destOrd="0" parTransId="{AA9213C5-CE03-4A8B-9D65-C1E1EBE1EDEA}" sibTransId="{B40BFCCF-C9E6-491E-8F24-3E9C3B875B27}"/>
    <dgm:cxn modelId="{C1811CB3-1BDE-4E43-8E5A-4058265AA197}" type="presOf" srcId="{06D65D05-FB39-4FBF-9216-0679A7AC6E98}" destId="{039E247C-2E4F-485A-8473-FBDE12C71479}" srcOrd="0" destOrd="0" presId="urn:microsoft.com/office/officeart/2005/8/layout/bProcess4"/>
    <dgm:cxn modelId="{A8DA08BC-B0A7-4DC9-8781-E6173DF4CE86}" type="presOf" srcId="{049292E6-6C74-44DC-BD0E-C61166D8F8BF}" destId="{108BAE07-58A6-4F12-8913-9603930F27F6}" srcOrd="0" destOrd="0" presId="urn:microsoft.com/office/officeart/2005/8/layout/bProcess4"/>
    <dgm:cxn modelId="{99B9D4C9-8AB6-40E4-B6C4-B93749472D4A}" type="presOf" srcId="{36E14EBF-0E53-4F50-9C08-71982B88320B}" destId="{A3324101-70BF-49E2-A6F0-4C725535449C}" srcOrd="0" destOrd="0" presId="urn:microsoft.com/office/officeart/2005/8/layout/bProcess4"/>
    <dgm:cxn modelId="{71BA26CD-FEAB-4C46-BDAE-4B133D2BC750}" type="presOf" srcId="{751AAE2E-C432-4947-85EF-BF280183DE94}" destId="{CA5F07AA-90D6-4D19-AAE6-0EB64F9645F2}" srcOrd="0" destOrd="0" presId="urn:microsoft.com/office/officeart/2005/8/layout/bProcess4"/>
    <dgm:cxn modelId="{B00080FD-FB7A-4815-AE60-60B206E628D2}" type="presOf" srcId="{1E5549FE-729D-4046-93B7-211D7F984C00}" destId="{55D170D6-252D-4514-BB6A-C59D22D6F3CD}" srcOrd="0" destOrd="0" presId="urn:microsoft.com/office/officeart/2005/8/layout/bProcess4"/>
    <dgm:cxn modelId="{FE0DC851-67F0-490A-9113-23A4F3F030DF}" type="presParOf" srcId="{039E247C-2E4F-485A-8473-FBDE12C71479}" destId="{A0A543D3-D79B-4D8D-B8D6-97D3BF29496A}" srcOrd="0" destOrd="0" presId="urn:microsoft.com/office/officeart/2005/8/layout/bProcess4"/>
    <dgm:cxn modelId="{B8910C6A-F548-4131-ACAB-3A9C2F03509D}" type="presParOf" srcId="{A0A543D3-D79B-4D8D-B8D6-97D3BF29496A}" destId="{1B3E87E6-6C56-409F-9A64-98D8B882F8FA}" srcOrd="0" destOrd="0" presId="urn:microsoft.com/office/officeart/2005/8/layout/bProcess4"/>
    <dgm:cxn modelId="{EC0265E3-10B8-4778-A03E-1927222038EE}" type="presParOf" srcId="{A0A543D3-D79B-4D8D-B8D6-97D3BF29496A}" destId="{BD8913AE-0FD9-4CF2-926B-2C55891CCBA8}" srcOrd="1" destOrd="0" presId="urn:microsoft.com/office/officeart/2005/8/layout/bProcess4"/>
    <dgm:cxn modelId="{55EEA42D-9298-4748-9E87-A71AFB2C889C}" type="presParOf" srcId="{039E247C-2E4F-485A-8473-FBDE12C71479}" destId="{458A3F30-8885-4C40-A32F-3272DDC6615B}" srcOrd="1" destOrd="0" presId="urn:microsoft.com/office/officeart/2005/8/layout/bProcess4"/>
    <dgm:cxn modelId="{BC23D9B6-93C9-4468-94DA-139D373F381B}" type="presParOf" srcId="{039E247C-2E4F-485A-8473-FBDE12C71479}" destId="{03C926F8-A0A2-46E3-B43B-0711A1F07901}" srcOrd="2" destOrd="0" presId="urn:microsoft.com/office/officeart/2005/8/layout/bProcess4"/>
    <dgm:cxn modelId="{94F52515-5B78-44B1-9F99-EBA9AD573461}" type="presParOf" srcId="{03C926F8-A0A2-46E3-B43B-0711A1F07901}" destId="{54C4B254-BE40-4087-A240-F1E0FA247EEC}" srcOrd="0" destOrd="0" presId="urn:microsoft.com/office/officeart/2005/8/layout/bProcess4"/>
    <dgm:cxn modelId="{5AF66D9E-CAFD-4F70-BF64-4386B568C2CB}" type="presParOf" srcId="{03C926F8-A0A2-46E3-B43B-0711A1F07901}" destId="{44EF1386-0D63-4CEB-92FA-08FF5B9FC358}" srcOrd="1" destOrd="0" presId="urn:microsoft.com/office/officeart/2005/8/layout/bProcess4"/>
    <dgm:cxn modelId="{F6D10510-0011-456B-9CA2-8A5A7E6F93D9}" type="presParOf" srcId="{039E247C-2E4F-485A-8473-FBDE12C71479}" destId="{0EEC62E5-D5F9-4F11-BCB3-7632DFE608B3}" srcOrd="3" destOrd="0" presId="urn:microsoft.com/office/officeart/2005/8/layout/bProcess4"/>
    <dgm:cxn modelId="{2ECBD780-E08C-47A3-A1A1-A0C9D0399977}" type="presParOf" srcId="{039E247C-2E4F-485A-8473-FBDE12C71479}" destId="{22985E37-EEF2-4BF7-A5F4-6AD0F5966A6F}" srcOrd="4" destOrd="0" presId="urn:microsoft.com/office/officeart/2005/8/layout/bProcess4"/>
    <dgm:cxn modelId="{632D609C-0108-41CD-9C26-77DBB5DD18A9}" type="presParOf" srcId="{22985E37-EEF2-4BF7-A5F4-6AD0F5966A6F}" destId="{C4916F31-63F3-4D54-B841-747C87EF46A1}" srcOrd="0" destOrd="0" presId="urn:microsoft.com/office/officeart/2005/8/layout/bProcess4"/>
    <dgm:cxn modelId="{7DC13D19-CADE-4C7B-9C67-E00BC9F82351}" type="presParOf" srcId="{22985E37-EEF2-4BF7-A5F4-6AD0F5966A6F}" destId="{DD87F2AC-19EA-4EF2-9D0F-26BD72089F6C}" srcOrd="1" destOrd="0" presId="urn:microsoft.com/office/officeart/2005/8/layout/bProcess4"/>
    <dgm:cxn modelId="{EF96B85B-B6A4-4756-A964-014C3ACD305B}" type="presParOf" srcId="{039E247C-2E4F-485A-8473-FBDE12C71479}" destId="{784B25B0-5DEC-4FD1-9BB7-F186298939E3}" srcOrd="5" destOrd="0" presId="urn:microsoft.com/office/officeart/2005/8/layout/bProcess4"/>
    <dgm:cxn modelId="{0506723D-0E8A-40A3-A71E-0A1C339401A8}" type="presParOf" srcId="{039E247C-2E4F-485A-8473-FBDE12C71479}" destId="{1C60CB54-1E8A-410B-9BBD-C51E8711547B}" srcOrd="6" destOrd="0" presId="urn:microsoft.com/office/officeart/2005/8/layout/bProcess4"/>
    <dgm:cxn modelId="{FC5FF6A5-04B4-4B2D-BF40-BBBD2327DF59}" type="presParOf" srcId="{1C60CB54-1E8A-410B-9BBD-C51E8711547B}" destId="{B3CB47E1-C746-4BF2-B37D-A26470C78364}" srcOrd="0" destOrd="0" presId="urn:microsoft.com/office/officeart/2005/8/layout/bProcess4"/>
    <dgm:cxn modelId="{9A9ECA1A-042B-4670-A41C-0F23BF48563D}" type="presParOf" srcId="{1C60CB54-1E8A-410B-9BBD-C51E8711547B}" destId="{39BD9A27-4DC7-4451-9532-F73BAF9B1D77}" srcOrd="1" destOrd="0" presId="urn:microsoft.com/office/officeart/2005/8/layout/bProcess4"/>
    <dgm:cxn modelId="{97C7496C-4912-4BA0-ABA8-6BDD8F9B9424}" type="presParOf" srcId="{039E247C-2E4F-485A-8473-FBDE12C71479}" destId="{7098FF00-BFE2-4364-8D47-4814F62A0DFE}" srcOrd="7" destOrd="0" presId="urn:microsoft.com/office/officeart/2005/8/layout/bProcess4"/>
    <dgm:cxn modelId="{4DFCE7A6-D3BD-440C-AE63-FE6297FB2F61}" type="presParOf" srcId="{039E247C-2E4F-485A-8473-FBDE12C71479}" destId="{1BDFC514-4356-4B99-83FE-6A7973BD77E8}" srcOrd="8" destOrd="0" presId="urn:microsoft.com/office/officeart/2005/8/layout/bProcess4"/>
    <dgm:cxn modelId="{21E8B420-7599-4A4B-87D2-0D635E1B802E}" type="presParOf" srcId="{1BDFC514-4356-4B99-83FE-6A7973BD77E8}" destId="{92E39F8F-D8FD-4437-88CD-338A453631EB}" srcOrd="0" destOrd="0" presId="urn:microsoft.com/office/officeart/2005/8/layout/bProcess4"/>
    <dgm:cxn modelId="{6FD8290D-816A-46E0-9C54-93477A04B65D}" type="presParOf" srcId="{1BDFC514-4356-4B99-83FE-6A7973BD77E8}" destId="{108BAE07-58A6-4F12-8913-9603930F27F6}" srcOrd="1" destOrd="0" presId="urn:microsoft.com/office/officeart/2005/8/layout/bProcess4"/>
    <dgm:cxn modelId="{B14F3762-1BF9-4CCB-ACA6-5C1DE0935B9D}" type="presParOf" srcId="{039E247C-2E4F-485A-8473-FBDE12C71479}" destId="{7B296B34-0925-40AC-B704-92B34D1DC6ED}" srcOrd="9" destOrd="0" presId="urn:microsoft.com/office/officeart/2005/8/layout/bProcess4"/>
    <dgm:cxn modelId="{070E8A8D-C48B-4D88-A87F-01DD5D888CCF}" type="presParOf" srcId="{039E247C-2E4F-485A-8473-FBDE12C71479}" destId="{5FB1C040-3494-4093-ADC3-B84EDE036864}" srcOrd="10" destOrd="0" presId="urn:microsoft.com/office/officeart/2005/8/layout/bProcess4"/>
    <dgm:cxn modelId="{3E0C10D0-1CB8-41ED-B02C-8CDA0CD2C435}" type="presParOf" srcId="{5FB1C040-3494-4093-ADC3-B84EDE036864}" destId="{40500C90-EA83-4F24-B4A4-867FDAFD4D77}" srcOrd="0" destOrd="0" presId="urn:microsoft.com/office/officeart/2005/8/layout/bProcess4"/>
    <dgm:cxn modelId="{EBC34671-2DEA-47B1-B365-B0536D2CE1A3}" type="presParOf" srcId="{5FB1C040-3494-4093-ADC3-B84EDE036864}" destId="{D311741B-884E-48E6-B924-5792159AB838}" srcOrd="1" destOrd="0" presId="urn:microsoft.com/office/officeart/2005/8/layout/bProcess4"/>
    <dgm:cxn modelId="{56476A23-846A-45AA-88A9-5A5FF855104D}" type="presParOf" srcId="{039E247C-2E4F-485A-8473-FBDE12C71479}" destId="{2AC3B2A2-A54C-4BAE-A3FA-2DAD4E01A28F}" srcOrd="11" destOrd="0" presId="urn:microsoft.com/office/officeart/2005/8/layout/bProcess4"/>
    <dgm:cxn modelId="{2971AE14-9959-4A8C-A9C6-743B5ECDF7D4}" type="presParOf" srcId="{039E247C-2E4F-485A-8473-FBDE12C71479}" destId="{00A5051A-D615-47C9-8DEE-4502EC2DB255}" srcOrd="12" destOrd="0" presId="urn:microsoft.com/office/officeart/2005/8/layout/bProcess4"/>
    <dgm:cxn modelId="{EF442AD6-4C5A-4FE8-A033-5ECC5CD1DB6E}" type="presParOf" srcId="{00A5051A-D615-47C9-8DEE-4502EC2DB255}" destId="{CE4FB23C-E242-4506-AD5F-0FCC518591EF}" srcOrd="0" destOrd="0" presId="urn:microsoft.com/office/officeart/2005/8/layout/bProcess4"/>
    <dgm:cxn modelId="{D6FA2329-139C-410A-95D5-EC14BA9C2D5E}" type="presParOf" srcId="{00A5051A-D615-47C9-8DEE-4502EC2DB255}" destId="{A6CF421D-2E6C-4C03-8A62-6E1DEDACA5B3}" srcOrd="1" destOrd="0" presId="urn:microsoft.com/office/officeart/2005/8/layout/bProcess4"/>
    <dgm:cxn modelId="{DC59B6DD-3D5D-4B47-B441-B9334B903E89}" type="presParOf" srcId="{039E247C-2E4F-485A-8473-FBDE12C71479}" destId="{F75CB627-082A-45BF-9CA4-858757A9D40A}" srcOrd="13" destOrd="0" presId="urn:microsoft.com/office/officeart/2005/8/layout/bProcess4"/>
    <dgm:cxn modelId="{43953AC9-5FE9-4995-8B31-A7EA65E2C43C}" type="presParOf" srcId="{039E247C-2E4F-485A-8473-FBDE12C71479}" destId="{9AD3B4A7-D171-4143-A24F-2FF72AC688B8}" srcOrd="14" destOrd="0" presId="urn:microsoft.com/office/officeart/2005/8/layout/bProcess4"/>
    <dgm:cxn modelId="{BA06871B-CD99-4D16-ACF2-C7ACB722FDE5}" type="presParOf" srcId="{9AD3B4A7-D171-4143-A24F-2FF72AC688B8}" destId="{17E334CB-0D04-493D-803E-FB143E0FD809}" srcOrd="0" destOrd="0" presId="urn:microsoft.com/office/officeart/2005/8/layout/bProcess4"/>
    <dgm:cxn modelId="{02F8624B-B36C-4B2D-B7D1-8F715117B109}" type="presParOf" srcId="{9AD3B4A7-D171-4143-A24F-2FF72AC688B8}" destId="{9AE9F46B-1B12-4531-8B19-00605409638E}" srcOrd="1" destOrd="0" presId="urn:microsoft.com/office/officeart/2005/8/layout/bProcess4"/>
    <dgm:cxn modelId="{B1BE8C4C-F969-4FFB-BC38-4D628D2E6BFF}" type="presParOf" srcId="{039E247C-2E4F-485A-8473-FBDE12C71479}" destId="{55D170D6-252D-4514-BB6A-C59D22D6F3CD}" srcOrd="15" destOrd="0" presId="urn:microsoft.com/office/officeart/2005/8/layout/bProcess4"/>
    <dgm:cxn modelId="{432791EE-5F0A-49A1-8E46-B1450BAE8280}" type="presParOf" srcId="{039E247C-2E4F-485A-8473-FBDE12C71479}" destId="{8FE9EF4A-0558-4E1E-B095-DD11B0973B7E}" srcOrd="16" destOrd="0" presId="urn:microsoft.com/office/officeart/2005/8/layout/bProcess4"/>
    <dgm:cxn modelId="{9F9FBB2F-0275-467D-BA4E-C299D3CA15B2}" type="presParOf" srcId="{8FE9EF4A-0558-4E1E-B095-DD11B0973B7E}" destId="{26C76DE8-D661-40B5-AE66-ACF3A7268C62}" srcOrd="0" destOrd="0" presId="urn:microsoft.com/office/officeart/2005/8/layout/bProcess4"/>
    <dgm:cxn modelId="{C6625EBF-FFED-49E4-A9CF-6EFD5E39B10E}" type="presParOf" srcId="{8FE9EF4A-0558-4E1E-B095-DD11B0973B7E}" destId="{CA5F07AA-90D6-4D19-AAE6-0EB64F9645F2}" srcOrd="1" destOrd="0" presId="urn:microsoft.com/office/officeart/2005/8/layout/bProcess4"/>
    <dgm:cxn modelId="{AEBBE28E-E6FC-486A-9626-A1D0EA284CA6}" type="presParOf" srcId="{039E247C-2E4F-485A-8473-FBDE12C71479}" destId="{6CA333FE-35EE-4650-9E0A-DA6F8564BA52}" srcOrd="17" destOrd="0" presId="urn:microsoft.com/office/officeart/2005/8/layout/bProcess4"/>
    <dgm:cxn modelId="{35C23759-9DC1-42B8-A409-CF5F9563A8FF}" type="presParOf" srcId="{039E247C-2E4F-485A-8473-FBDE12C71479}" destId="{CE1EAAD8-2133-44B3-A108-8AA7711879DE}" srcOrd="18" destOrd="0" presId="urn:microsoft.com/office/officeart/2005/8/layout/bProcess4"/>
    <dgm:cxn modelId="{40F8ED3E-C948-4DB0-A7A4-599AF9113828}" type="presParOf" srcId="{CE1EAAD8-2133-44B3-A108-8AA7711879DE}" destId="{E637DBA9-7CF0-466E-A5F6-A861E2A07E21}" srcOrd="0" destOrd="0" presId="urn:microsoft.com/office/officeart/2005/8/layout/bProcess4"/>
    <dgm:cxn modelId="{4F500FD4-13D0-46B0-A32B-F87C5CE23BED}" type="presParOf" srcId="{CE1EAAD8-2133-44B3-A108-8AA7711879DE}" destId="{BAD8C9A5-29D8-4709-9D05-E017F71F0B09}" srcOrd="1" destOrd="0" presId="urn:microsoft.com/office/officeart/2005/8/layout/bProcess4"/>
    <dgm:cxn modelId="{6AFFAB5F-D98C-43DB-81EF-0EAD780C04AB}" type="presParOf" srcId="{039E247C-2E4F-485A-8473-FBDE12C71479}" destId="{E94A119A-894C-468A-808F-DCDC51EA22A0}" srcOrd="19" destOrd="0" presId="urn:microsoft.com/office/officeart/2005/8/layout/bProcess4"/>
    <dgm:cxn modelId="{F9F79347-ADE7-4C26-BE50-87CF702B5519}" type="presParOf" srcId="{039E247C-2E4F-485A-8473-FBDE12C71479}" destId="{3CA849F5-9818-4D0B-AA5A-463DD0082685}" srcOrd="20" destOrd="0" presId="urn:microsoft.com/office/officeart/2005/8/layout/bProcess4"/>
    <dgm:cxn modelId="{2BDCC984-0D1F-43FA-8B65-8D79F484081D}" type="presParOf" srcId="{3CA849F5-9818-4D0B-AA5A-463DD0082685}" destId="{5CE4858A-A730-4BBD-BBC3-F2220CA04CB2}" srcOrd="0" destOrd="0" presId="urn:microsoft.com/office/officeart/2005/8/layout/bProcess4"/>
    <dgm:cxn modelId="{35FAEE43-D6FF-42E3-A9F6-7B15C73A1D39}" type="presParOf" srcId="{3CA849F5-9818-4D0B-AA5A-463DD0082685}" destId="{0AF62B03-5A72-4510-8059-FD2ED0EC3E97}" srcOrd="1" destOrd="0" presId="urn:microsoft.com/office/officeart/2005/8/layout/bProcess4"/>
    <dgm:cxn modelId="{7679F8EE-0A33-49AB-93D2-FE9BDEDB2CA3}" type="presParOf" srcId="{039E247C-2E4F-485A-8473-FBDE12C71479}" destId="{B507DF14-C589-4F03-9830-2DD7E18F76C2}" srcOrd="21" destOrd="0" presId="urn:microsoft.com/office/officeart/2005/8/layout/bProcess4"/>
    <dgm:cxn modelId="{FA146AFF-7DC1-4FED-94EB-8501080506E4}" type="presParOf" srcId="{039E247C-2E4F-485A-8473-FBDE12C71479}" destId="{E7B5AD90-8391-4291-81A8-ABD2659BC261}" srcOrd="22" destOrd="0" presId="urn:microsoft.com/office/officeart/2005/8/layout/bProcess4"/>
    <dgm:cxn modelId="{3E536B1C-3C9E-4EB7-A3FD-664AB0DDD430}" type="presParOf" srcId="{E7B5AD90-8391-4291-81A8-ABD2659BC261}" destId="{732C61BD-29E0-479C-922A-C3FE4706335A}" srcOrd="0" destOrd="0" presId="urn:microsoft.com/office/officeart/2005/8/layout/bProcess4"/>
    <dgm:cxn modelId="{49FCEDEF-7D5A-4E5D-9083-260A17B7257E}" type="presParOf" srcId="{E7B5AD90-8391-4291-81A8-ABD2659BC261}" destId="{A3324101-70BF-49E2-A6F0-4C725535449C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8A3F30-8885-4C40-A32F-3272DDC6615B}">
      <dsp:nvSpPr>
        <dsp:cNvPr id="0" name=""/>
        <dsp:cNvSpPr/>
      </dsp:nvSpPr>
      <dsp:spPr>
        <a:xfrm rot="5400000">
          <a:off x="2117903" y="790793"/>
          <a:ext cx="1235119" cy="148872"/>
        </a:xfrm>
        <a:prstGeom prst="rect">
          <a:avLst/>
        </a:prstGeom>
        <a:solidFill>
          <a:schemeClr val="accent6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8913AE-0FD9-4CF2-926B-2C55891CCBA8}">
      <dsp:nvSpPr>
        <dsp:cNvPr id="0" name=""/>
        <dsp:cNvSpPr/>
      </dsp:nvSpPr>
      <dsp:spPr>
        <a:xfrm>
          <a:off x="2401893" y="2335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import Necessary packages</a:t>
          </a:r>
        </a:p>
      </dsp:txBody>
      <dsp:txXfrm>
        <a:off x="2430962" y="31404"/>
        <a:ext cx="1595999" cy="934344"/>
      </dsp:txXfrm>
    </dsp:sp>
    <dsp:sp modelId="{0EEC62E5-D5F9-4F11-BCB3-7632DFE608B3}">
      <dsp:nvSpPr>
        <dsp:cNvPr id="0" name=""/>
        <dsp:cNvSpPr/>
      </dsp:nvSpPr>
      <dsp:spPr>
        <a:xfrm rot="5400000">
          <a:off x="2117903" y="2031397"/>
          <a:ext cx="1235119" cy="148872"/>
        </a:xfrm>
        <a:prstGeom prst="rect">
          <a:avLst/>
        </a:prstGeom>
        <a:solidFill>
          <a:schemeClr val="accent6">
            <a:shade val="90000"/>
            <a:hueOff val="37987"/>
            <a:satOff val="-1517"/>
            <a:lumOff val="351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EF1386-0D63-4CEB-92FA-08FF5B9FC358}">
      <dsp:nvSpPr>
        <dsp:cNvPr id="0" name=""/>
        <dsp:cNvSpPr/>
      </dsp:nvSpPr>
      <dsp:spPr>
        <a:xfrm>
          <a:off x="2401893" y="1242939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3636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Initialize MediaPipe Holistic model</a:t>
          </a:r>
        </a:p>
      </dsp:txBody>
      <dsp:txXfrm>
        <a:off x="2430962" y="1272008"/>
        <a:ext cx="1595999" cy="934344"/>
      </dsp:txXfrm>
    </dsp:sp>
    <dsp:sp modelId="{784B25B0-5DEC-4FD1-9BB7-F186298939E3}">
      <dsp:nvSpPr>
        <dsp:cNvPr id="0" name=""/>
        <dsp:cNvSpPr/>
      </dsp:nvSpPr>
      <dsp:spPr>
        <a:xfrm rot="5400000">
          <a:off x="2117903" y="3272000"/>
          <a:ext cx="1235119" cy="148872"/>
        </a:xfrm>
        <a:prstGeom prst="rect">
          <a:avLst/>
        </a:prstGeom>
        <a:solidFill>
          <a:schemeClr val="accent6">
            <a:shade val="90000"/>
            <a:hueOff val="75974"/>
            <a:satOff val="-3035"/>
            <a:lumOff val="703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87F2AC-19EA-4EF2-9D0F-26BD72089F6C}">
      <dsp:nvSpPr>
        <dsp:cNvPr id="0" name=""/>
        <dsp:cNvSpPr/>
      </dsp:nvSpPr>
      <dsp:spPr>
        <a:xfrm>
          <a:off x="2401893" y="2483542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727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draw landmarks</a:t>
          </a:r>
        </a:p>
      </dsp:txBody>
      <dsp:txXfrm>
        <a:off x="2430962" y="2512611"/>
        <a:ext cx="1595999" cy="934344"/>
      </dsp:txXfrm>
    </dsp:sp>
    <dsp:sp modelId="{7098FF00-BFE2-4364-8D47-4814F62A0DFE}">
      <dsp:nvSpPr>
        <dsp:cNvPr id="0" name=""/>
        <dsp:cNvSpPr/>
      </dsp:nvSpPr>
      <dsp:spPr>
        <a:xfrm>
          <a:off x="2738205" y="3892302"/>
          <a:ext cx="2194519" cy="148872"/>
        </a:xfrm>
        <a:prstGeom prst="rect">
          <a:avLst/>
        </a:prstGeom>
        <a:solidFill>
          <a:schemeClr val="accent6">
            <a:shade val="90000"/>
            <a:hueOff val="113961"/>
            <a:satOff val="-4552"/>
            <a:lumOff val="10557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BD9A27-4DC7-4451-9532-F73BAF9B1D77}">
      <dsp:nvSpPr>
        <dsp:cNvPr id="0" name=""/>
        <dsp:cNvSpPr/>
      </dsp:nvSpPr>
      <dsp:spPr>
        <a:xfrm>
          <a:off x="2401893" y="3724146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10909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Load Photos for dataset</a:t>
          </a:r>
        </a:p>
      </dsp:txBody>
      <dsp:txXfrm>
        <a:off x="2430962" y="3753215"/>
        <a:ext cx="1595999" cy="934344"/>
      </dsp:txXfrm>
    </dsp:sp>
    <dsp:sp modelId="{7B296B34-0925-40AC-B704-92B34D1DC6ED}">
      <dsp:nvSpPr>
        <dsp:cNvPr id="0" name=""/>
        <dsp:cNvSpPr/>
      </dsp:nvSpPr>
      <dsp:spPr>
        <a:xfrm rot="16200000">
          <a:off x="4317906" y="3272000"/>
          <a:ext cx="1235119" cy="148872"/>
        </a:xfrm>
        <a:prstGeom prst="rect">
          <a:avLst/>
        </a:prstGeom>
        <a:solidFill>
          <a:schemeClr val="accent6">
            <a:shade val="90000"/>
            <a:hueOff val="151948"/>
            <a:satOff val="-6069"/>
            <a:lumOff val="1407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BAE07-58A6-4F12-8913-9603930F27F6}">
      <dsp:nvSpPr>
        <dsp:cNvPr id="0" name=""/>
        <dsp:cNvSpPr/>
      </dsp:nvSpPr>
      <dsp:spPr>
        <a:xfrm>
          <a:off x="4601896" y="3724146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14545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Extract Keypoints</a:t>
          </a:r>
        </a:p>
      </dsp:txBody>
      <dsp:txXfrm>
        <a:off x="4630965" y="3753215"/>
        <a:ext cx="1595999" cy="934344"/>
      </dsp:txXfrm>
    </dsp:sp>
    <dsp:sp modelId="{2AC3B2A2-A54C-4BAE-A3FA-2DAD4E01A28F}">
      <dsp:nvSpPr>
        <dsp:cNvPr id="0" name=""/>
        <dsp:cNvSpPr/>
      </dsp:nvSpPr>
      <dsp:spPr>
        <a:xfrm rot="16200000">
          <a:off x="4317906" y="2031397"/>
          <a:ext cx="1235119" cy="148872"/>
        </a:xfrm>
        <a:prstGeom prst="rect">
          <a:avLst/>
        </a:prstGeom>
        <a:solidFill>
          <a:schemeClr val="accent6">
            <a:shade val="90000"/>
            <a:hueOff val="189935"/>
            <a:satOff val="-7587"/>
            <a:lumOff val="175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11741B-884E-48E6-B924-5792159AB838}">
      <dsp:nvSpPr>
        <dsp:cNvPr id="0" name=""/>
        <dsp:cNvSpPr/>
      </dsp:nvSpPr>
      <dsp:spPr>
        <a:xfrm>
          <a:off x="4601896" y="2483542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18182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Making Folders for dataset</a:t>
          </a:r>
        </a:p>
      </dsp:txBody>
      <dsp:txXfrm>
        <a:off x="4630965" y="2512611"/>
        <a:ext cx="1595999" cy="934344"/>
      </dsp:txXfrm>
    </dsp:sp>
    <dsp:sp modelId="{F75CB627-082A-45BF-9CA4-858757A9D40A}">
      <dsp:nvSpPr>
        <dsp:cNvPr id="0" name=""/>
        <dsp:cNvSpPr/>
      </dsp:nvSpPr>
      <dsp:spPr>
        <a:xfrm rot="16200000">
          <a:off x="4317906" y="790793"/>
          <a:ext cx="1235119" cy="148872"/>
        </a:xfrm>
        <a:prstGeom prst="rect">
          <a:avLst/>
        </a:prstGeom>
        <a:solidFill>
          <a:schemeClr val="accent6">
            <a:shade val="90000"/>
            <a:hueOff val="227922"/>
            <a:satOff val="-9104"/>
            <a:lumOff val="2111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CF421D-2E6C-4C03-8A62-6E1DEDACA5B3}">
      <dsp:nvSpPr>
        <dsp:cNvPr id="0" name=""/>
        <dsp:cNvSpPr/>
      </dsp:nvSpPr>
      <dsp:spPr>
        <a:xfrm>
          <a:off x="4601896" y="1242939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21818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Update origin data photos with npy extention and load them to dataset folder</a:t>
          </a:r>
        </a:p>
      </dsp:txBody>
      <dsp:txXfrm>
        <a:off x="4630965" y="1272008"/>
        <a:ext cx="1595999" cy="934344"/>
      </dsp:txXfrm>
    </dsp:sp>
    <dsp:sp modelId="{55D170D6-252D-4514-BB6A-C59D22D6F3CD}">
      <dsp:nvSpPr>
        <dsp:cNvPr id="0" name=""/>
        <dsp:cNvSpPr/>
      </dsp:nvSpPr>
      <dsp:spPr>
        <a:xfrm>
          <a:off x="4938208" y="170491"/>
          <a:ext cx="2194519" cy="148872"/>
        </a:xfrm>
        <a:prstGeom prst="rect">
          <a:avLst/>
        </a:prstGeom>
        <a:solidFill>
          <a:schemeClr val="accent6">
            <a:shade val="90000"/>
            <a:hueOff val="265909"/>
            <a:satOff val="-10621"/>
            <a:lumOff val="24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E9F46B-1B12-4531-8B19-00605409638E}">
      <dsp:nvSpPr>
        <dsp:cNvPr id="0" name=""/>
        <dsp:cNvSpPr/>
      </dsp:nvSpPr>
      <dsp:spPr>
        <a:xfrm>
          <a:off x="4601896" y="2335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25455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Create Labels</a:t>
          </a:r>
        </a:p>
      </dsp:txBody>
      <dsp:txXfrm>
        <a:off x="4630965" y="31404"/>
        <a:ext cx="1595999" cy="934344"/>
      </dsp:txXfrm>
    </dsp:sp>
    <dsp:sp modelId="{6CA333FE-35EE-4650-9E0A-DA6F8564BA52}">
      <dsp:nvSpPr>
        <dsp:cNvPr id="0" name=""/>
        <dsp:cNvSpPr/>
      </dsp:nvSpPr>
      <dsp:spPr>
        <a:xfrm rot="5400000">
          <a:off x="6517910" y="790793"/>
          <a:ext cx="1235119" cy="148872"/>
        </a:xfrm>
        <a:prstGeom prst="rect">
          <a:avLst/>
        </a:prstGeom>
        <a:solidFill>
          <a:schemeClr val="accent6">
            <a:shade val="90000"/>
            <a:hueOff val="303896"/>
            <a:satOff val="-12138"/>
            <a:lumOff val="281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5F07AA-90D6-4D19-AAE6-0EB64F9645F2}">
      <dsp:nvSpPr>
        <dsp:cNvPr id="0" name=""/>
        <dsp:cNvSpPr/>
      </dsp:nvSpPr>
      <dsp:spPr>
        <a:xfrm>
          <a:off x="6801899" y="2335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29091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Build And train LSTM neural network</a:t>
          </a:r>
        </a:p>
      </dsp:txBody>
      <dsp:txXfrm>
        <a:off x="6830968" y="31404"/>
        <a:ext cx="1595999" cy="934344"/>
      </dsp:txXfrm>
    </dsp:sp>
    <dsp:sp modelId="{E94A119A-894C-468A-808F-DCDC51EA22A0}">
      <dsp:nvSpPr>
        <dsp:cNvPr id="0" name=""/>
        <dsp:cNvSpPr/>
      </dsp:nvSpPr>
      <dsp:spPr>
        <a:xfrm rot="5400000">
          <a:off x="6517910" y="2031397"/>
          <a:ext cx="1235119" cy="148872"/>
        </a:xfrm>
        <a:prstGeom prst="rect">
          <a:avLst/>
        </a:prstGeom>
        <a:solidFill>
          <a:schemeClr val="accent6">
            <a:shade val="90000"/>
            <a:hueOff val="341883"/>
            <a:satOff val="-13656"/>
            <a:lumOff val="3167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D8C9A5-29D8-4709-9D05-E017F71F0B09}">
      <dsp:nvSpPr>
        <dsp:cNvPr id="0" name=""/>
        <dsp:cNvSpPr/>
      </dsp:nvSpPr>
      <dsp:spPr>
        <a:xfrm>
          <a:off x="6801899" y="1242939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3272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Make Predictions &amp; Save Weights</a:t>
          </a:r>
        </a:p>
      </dsp:txBody>
      <dsp:txXfrm>
        <a:off x="6830968" y="1272008"/>
        <a:ext cx="1595999" cy="934344"/>
      </dsp:txXfrm>
    </dsp:sp>
    <dsp:sp modelId="{B507DF14-C589-4F03-9830-2DD7E18F76C2}">
      <dsp:nvSpPr>
        <dsp:cNvPr id="0" name=""/>
        <dsp:cNvSpPr/>
      </dsp:nvSpPr>
      <dsp:spPr>
        <a:xfrm rot="5294152">
          <a:off x="6534175" y="3274539"/>
          <a:ext cx="1240785" cy="148872"/>
        </a:xfrm>
        <a:prstGeom prst="rect">
          <a:avLst/>
        </a:prstGeom>
        <a:solidFill>
          <a:schemeClr val="accent6">
            <a:shade val="90000"/>
            <a:hueOff val="379870"/>
            <a:satOff val="-15173"/>
            <a:lumOff val="3519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F62B03-5A72-4510-8059-FD2ED0EC3E97}">
      <dsp:nvSpPr>
        <dsp:cNvPr id="0" name=""/>
        <dsp:cNvSpPr/>
      </dsp:nvSpPr>
      <dsp:spPr>
        <a:xfrm>
          <a:off x="6801899" y="2483542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36364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Confusion Matrix and accuracy </a:t>
          </a:r>
        </a:p>
      </dsp:txBody>
      <dsp:txXfrm>
        <a:off x="6830968" y="2512611"/>
        <a:ext cx="1595999" cy="934344"/>
      </dsp:txXfrm>
    </dsp:sp>
    <dsp:sp modelId="{A3324101-70BF-49E2-A6F0-4C725535449C}">
      <dsp:nvSpPr>
        <dsp:cNvPr id="0" name=""/>
        <dsp:cNvSpPr/>
      </dsp:nvSpPr>
      <dsp:spPr>
        <a:xfrm>
          <a:off x="6842839" y="3726482"/>
          <a:ext cx="1654137" cy="99248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Test</a:t>
          </a:r>
        </a:p>
      </dsp:txBody>
      <dsp:txXfrm>
        <a:off x="6871908" y="3755551"/>
        <a:ext cx="1595999" cy="9343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B9F350-A335-2607-220F-0980CFDE6D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E0A74A-BEE5-0FA1-4FE9-9489FDF911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266E3-8302-411E-A7DA-B61E8AAAD588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C4481-686E-445C-A51E-21895B4EAB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A580C2-B802-2EAB-304F-97D6AEDE0D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214EA-A725-4D3E-AA0E-B7C69075A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8160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6471E-1FD7-4EA3-BAC1-F2712F58A3F3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3A0937-F92A-4490-B590-0BF25BECA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14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9377-BFD6-3B69-A2A3-770F4EA28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DAC3-CEF5-B3DB-C97D-E38B0239C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F3CCC-7F13-B0F0-F223-AE3C9758A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4CF85-512D-44B7-BA0D-B9872689DA96}" type="datetime1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65421-A40E-609F-DE60-C64C47C03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3DEB2-A22F-82F1-B870-1B528EFBA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37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1446A-5A75-48FF-E064-E10A74A39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C5890-531B-02C8-31B0-78E5E8298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BDEB5-60EC-6C4C-1271-9D2F38F6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49E52-E583-4F88-92ED-6811044BE48D}" type="datetime1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8DE36-7595-4C67-2095-C9453D24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40087-78BF-909B-DCE9-62182E752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48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683C76-273B-01B2-C425-9CE09C4C08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A3E2B7-20B7-C577-91DC-9BE073089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F6348-AA99-3C39-4F60-B944ABE3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673D9-27EE-44F5-83C8-6A7F70EA7937}" type="datetime1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9489-B37D-B0F8-23BB-2D804AF93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FA2F84-F15B-17D7-3704-B2C1E68D9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4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E9867-1973-B057-B0AB-D97D1586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5C7CE-1C73-D0B9-A67B-28207D6E8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5B3A-C636-6B31-D96F-DCF1B0BB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EC11A-2E1D-4F44-B53B-BEAECD414532}" type="datetime1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E87F0-8BF3-07BD-864B-606EEF34D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C150B-B990-3661-1329-E579EC162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42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58C3-5DF4-83D0-42A4-1D3B53688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0B809-27F6-AC46-2941-957AE2D5B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76119-0CB2-5EA3-75E4-B5CDCF0D5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AD88-4D6A-41A9-8869-CEE4D114031C}" type="datetime1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BE972-E86A-F2D0-D442-A8CE7C3E7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1863A-3922-805C-A0C8-44D8B2480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06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45889-7731-8664-A892-3DB9B424E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AA9FF-AC09-2109-FC0A-C79A3CDE8A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2BDC2-B318-8F7B-74CD-4FF687A8A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59DB3C-637C-B067-54D3-BF1680334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AD0E5-7C83-43D5-988A-4A155F3FC4B2}" type="datetime1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8CFC6-DFDC-9C5E-96C6-4F387849B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155CF-B025-223C-39A3-0FA54FF76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31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641B1-C120-2773-EE1D-2FBA152B5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7C626D-8E5E-29B1-E343-7A50F6B2D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7F57F6-E171-7CBD-8FEF-E1B60C030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07003-A4DC-A30E-02B4-E05BA1DC9F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0E21F5-694F-B019-3CB3-C989A13D1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368C22-8A83-3F19-63B5-A6CE8C15F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49810-1D52-4046-BDA7-C41474ACF7F7}" type="datetime1">
              <a:rPr lang="en-US" smtClean="0"/>
              <a:t>4/8/2024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D7B71F-AB85-7228-25C7-40E97D857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37E820-3918-13C3-25E9-AE61F3DED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007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D5574-2BCF-8CF1-31E0-28E4BFC25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DA8D4D-90DB-2679-C2EB-83408C533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E405C-37C3-46D6-91AD-C9B350878C88}" type="datetime1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D5A1A5-D091-A844-C346-59AADAC7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D83BD-F493-FD82-97CB-6F619B1D0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82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3B0B6D-846A-7AB6-0817-3A7D3847D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CACEF-6D32-489A-BAF8-A6DB0E6C6116}" type="datetime1">
              <a:rPr lang="en-US" smtClean="0"/>
              <a:t>4/8/2024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6B8560-95C9-4359-B861-BD6FC82F0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2B8CA6-E42B-1194-9497-A2FA5E640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8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A4065-F855-0521-0C6A-DB3B638F6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08861-279F-4F18-B956-422A5140F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78D12-3F7F-D3D8-9427-0408298CD0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E5A3EA-5664-EDB9-6E71-3F50498AD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6C155-7FA8-4223-885D-E48D5CFCB472}" type="datetime1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0594FF-3CD3-EF1C-B0D0-050F604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043C8-043B-0654-D7DB-125F57000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831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9DECD-A6A6-4606-EA17-B7F79C5E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46B54-0777-6D74-6984-CB78BE69E2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DD36A2-2D1E-DE7B-B3B1-CA428162B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321DF-6E23-2433-65B4-154394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E395-64CB-4685-B0BE-3CA44215A737}" type="datetime1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1BB6C-B0BA-2B9D-BD74-6BD7D25AB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22049-BEEF-2BC4-C873-9E33F56B7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2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30C4C3-14CC-C16B-F668-479E96828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0DB44-67A1-1D15-09A6-ADE4CE176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D369E-B65E-D0EB-AE99-ABD709F46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D2E07-3502-46A8-BA5C-B338412CFF75}" type="datetime1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936F6-77F7-3470-A620-ED9A482BA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A45D3-6B42-2223-BF92-F3BD13A84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F86CC-4801-4AA6-970C-617ABA1869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29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anaa-mahmuod/sign-language.gi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8AB0F5E9-A3A5-E982-BCDB-6B374FFC0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15654"/>
            <a:ext cx="9144000" cy="129653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sz="8800" b="1" dirty="0">
                <a:solidFill>
                  <a:schemeClr val="tx1"/>
                </a:solidFill>
                <a:effectLst/>
                <a:latin typeface="CMBX10"/>
              </a:rPr>
              <a:t>Sign</a:t>
            </a:r>
            <a:r>
              <a:rPr lang="en-US" sz="8800" b="1" dirty="0">
                <a:solidFill>
                  <a:srgbClr val="000000"/>
                </a:solidFill>
                <a:effectLst/>
                <a:latin typeface="CMBX10"/>
              </a:rPr>
              <a:t> </a:t>
            </a:r>
            <a:r>
              <a:rPr lang="en-US" sz="8800" b="1" dirty="0">
                <a:solidFill>
                  <a:schemeClr val="tx1"/>
                </a:solidFill>
                <a:effectLst/>
                <a:latin typeface="CMBX10"/>
              </a:rPr>
              <a:t>Language</a:t>
            </a:r>
            <a:endParaRPr lang="en-US" sz="88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D00BE4-869A-A051-BAAA-DAEC2CF08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356350"/>
            <a:ext cx="244522" cy="365125"/>
          </a:xfrm>
        </p:spPr>
        <p:txBody>
          <a:bodyPr/>
          <a:lstStyle/>
          <a:p>
            <a:fld id="{FD5F86CC-4801-4AA6-970C-617ABA1869E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969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1337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 import Necessary packages</a:t>
            </a:r>
          </a:p>
          <a:p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Initialize MediaPipe Holistic model</a:t>
            </a:r>
          </a:p>
          <a:p>
            <a:r>
              <a:rPr lang="en-US" dirty="0">
                <a:solidFill>
                  <a:schemeClr val="tx1"/>
                </a:solidFill>
              </a:rPr>
              <a:t> draw landmarks </a:t>
            </a:r>
            <a:r>
              <a:rPr lang="en-US" dirty="0"/>
              <a:t>:-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/>
              <a:t>        - the first function</a:t>
            </a:r>
            <a:r>
              <a:rPr lang="en-US" dirty="0">
                <a:solidFill>
                  <a:schemeClr val="tx1"/>
                </a:solidFill>
              </a:rPr>
              <a:t> make detections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   - </a:t>
            </a:r>
            <a:r>
              <a:rPr lang="en-US" dirty="0"/>
              <a:t>t</a:t>
            </a:r>
            <a:r>
              <a:rPr lang="en-US" dirty="0">
                <a:solidFill>
                  <a:schemeClr val="tx1"/>
                </a:solidFill>
              </a:rPr>
              <a:t>he second function draw the contours of the left hand </a:t>
            </a:r>
            <a:r>
              <a:rPr lang="en-US" dirty="0"/>
              <a:t>and right</a:t>
            </a:r>
          </a:p>
          <a:p>
            <a:pPr marL="0" indent="0">
              <a:buNone/>
            </a:pPr>
            <a:r>
              <a:rPr lang="en-US" dirty="0"/>
              <a:t>           hand position on the image.</a:t>
            </a:r>
          </a:p>
          <a:p>
            <a:pPr marL="0" indent="0">
              <a:buNone/>
            </a:pPr>
            <a:r>
              <a:rPr lang="en-US" dirty="0"/>
              <a:t>        - the third function is to specify the color, thickness, and radius of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     </a:t>
            </a:r>
            <a:r>
              <a:rPr lang="en-US" dirty="0"/>
              <a:t>the circles representing landmarks.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43240-0DBB-ACF0-383E-89228793A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15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Load Photos for dataset :-</a:t>
            </a:r>
          </a:p>
          <a:p>
            <a:pPr marL="0" indent="0">
              <a:buNone/>
            </a:pPr>
            <a:r>
              <a:rPr lang="en-US" dirty="0"/>
              <a:t>         the code loads images from a specified directory, processes them</a:t>
            </a:r>
          </a:p>
          <a:p>
            <a:pPr marL="0" indent="0">
              <a:buNone/>
            </a:pPr>
            <a:r>
              <a:rPr lang="en-US" dirty="0"/>
              <a:t>         using MediaPipe library for holistic detection, displays the results</a:t>
            </a:r>
          </a:p>
          <a:p>
            <a:pPr marL="0" indent="0">
              <a:buNone/>
            </a:pPr>
            <a:r>
              <a:rPr lang="en-US" dirty="0"/>
              <a:t>         with landmarks drawn on them, and waits for a key press before</a:t>
            </a:r>
          </a:p>
          <a:p>
            <a:pPr marL="0" indent="0">
              <a:buNone/>
            </a:pPr>
            <a:r>
              <a:rPr lang="en-US" dirty="0"/>
              <a:t>         moving on to the next image.</a:t>
            </a:r>
          </a:p>
          <a:p>
            <a:r>
              <a:rPr lang="en-US" dirty="0"/>
              <a:t>Extract Keypoints :-</a:t>
            </a:r>
          </a:p>
          <a:p>
            <a:pPr marL="0" indent="0">
              <a:buNone/>
            </a:pPr>
            <a:r>
              <a:rPr lang="en-US" dirty="0"/>
              <a:t>          segment processes the detected pose, left hand, and right hand</a:t>
            </a:r>
          </a:p>
          <a:p>
            <a:pPr marL="0" indent="0">
              <a:buNone/>
            </a:pPr>
            <a:r>
              <a:rPr lang="en-US" dirty="0"/>
              <a:t>          landmarks, extracts keypoints from them, and saves the</a:t>
            </a:r>
          </a:p>
          <a:p>
            <a:pPr marL="0" indent="0">
              <a:buNone/>
            </a:pPr>
            <a:r>
              <a:rPr lang="en-US" dirty="0"/>
              <a:t>          keypoints to a file. It also provides functionality to load the keypoints</a:t>
            </a:r>
          </a:p>
          <a:p>
            <a:pPr marL="0" indent="0">
              <a:buNone/>
            </a:pPr>
            <a:r>
              <a:rPr lang="en-US" dirty="0"/>
              <a:t>          back from the file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82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Make Folders for dataset :-</a:t>
            </a:r>
          </a:p>
          <a:p>
            <a:pPr marL="0" indent="0">
              <a:buNone/>
            </a:pPr>
            <a:r>
              <a:rPr lang="en-US" dirty="0"/>
              <a:t>      we make the folder of dataset and inside it we make three folders</a:t>
            </a:r>
          </a:p>
          <a:p>
            <a:pPr marL="0" indent="0">
              <a:buNone/>
            </a:pPr>
            <a:r>
              <a:rPr lang="en-US" dirty="0"/>
              <a:t>      for each word.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Update origin data photos with .npy </a:t>
            </a:r>
            <a:r>
              <a:rPr lang="en-US" dirty="0"/>
              <a:t>extention</a:t>
            </a:r>
            <a:r>
              <a:rPr lang="en-US" dirty="0">
                <a:solidFill>
                  <a:schemeClr val="tx1"/>
                </a:solidFill>
              </a:rPr>
              <a:t> and load them to dataset folder :-</a:t>
            </a:r>
          </a:p>
          <a:p>
            <a:pPr marL="0" indent="0">
              <a:buNone/>
            </a:pPr>
            <a:r>
              <a:rPr lang="en-US" dirty="0"/>
              <a:t>      the code is to iterate over folder of origin data to convert the</a:t>
            </a:r>
          </a:p>
          <a:p>
            <a:pPr marL="0" indent="0">
              <a:buNone/>
            </a:pPr>
            <a:r>
              <a:rPr lang="en-US" dirty="0"/>
              <a:t>      images extention to .npy extention to use them to train the model .  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37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Labels :-</a:t>
            </a:r>
          </a:p>
          <a:p>
            <a:pPr marL="0" indent="0">
              <a:buNone/>
            </a:pPr>
            <a:r>
              <a:rPr lang="en-US" dirty="0"/>
              <a:t>     prepares data for a classification task by loading sequences of data </a:t>
            </a:r>
          </a:p>
          <a:p>
            <a:pPr marL="0" indent="0">
              <a:buNone/>
            </a:pPr>
            <a:r>
              <a:rPr lang="en-US" dirty="0"/>
              <a:t>     from files, creating corresponding labels, converting them into</a:t>
            </a:r>
          </a:p>
          <a:p>
            <a:pPr marL="0" indent="0">
              <a:buNone/>
            </a:pPr>
            <a:r>
              <a:rPr lang="en-US" dirty="0"/>
              <a:t>     numerical format, and splitting the data into training and testing</a:t>
            </a:r>
          </a:p>
          <a:p>
            <a:pPr marL="0" indent="0">
              <a:buNone/>
            </a:pPr>
            <a:r>
              <a:rPr lang="en-US" dirty="0"/>
              <a:t>     sets. Finally, it prints the shapes of the training and testing data</a:t>
            </a:r>
          </a:p>
          <a:p>
            <a:pPr marL="0" indent="0">
              <a:buNone/>
            </a:pPr>
            <a:r>
              <a:rPr lang="en-US" dirty="0"/>
              <a:t>     arrays for verification 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231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And train LSTM neural network :-</a:t>
            </a:r>
          </a:p>
          <a:p>
            <a:pPr marL="0" indent="0">
              <a:buNone/>
            </a:pPr>
            <a:r>
              <a:rPr lang="en-US" dirty="0"/>
              <a:t>     compiles, trains, and summarizes a sequential RNN model for a</a:t>
            </a:r>
          </a:p>
          <a:p>
            <a:pPr marL="0" indent="0">
              <a:buNone/>
            </a:pPr>
            <a:r>
              <a:rPr lang="en-US" dirty="0"/>
              <a:t>     multi-class classification task. It utilizes LSTM layers for sequence</a:t>
            </a:r>
          </a:p>
          <a:p>
            <a:pPr marL="0" indent="0">
              <a:buNone/>
            </a:pPr>
            <a:r>
              <a:rPr lang="en-US" dirty="0"/>
              <a:t>     processing, dropout regularization for preventing overfitting, and</a:t>
            </a:r>
          </a:p>
          <a:p>
            <a:pPr marL="0" indent="0">
              <a:buNone/>
            </a:pPr>
            <a:r>
              <a:rPr lang="en-US" dirty="0"/>
              <a:t>     batch normalization for stabilizing training. The model is trained</a:t>
            </a:r>
          </a:p>
          <a:p>
            <a:pPr marL="0" indent="0">
              <a:buNone/>
            </a:pPr>
            <a:r>
              <a:rPr lang="en-US" dirty="0"/>
              <a:t>     using the Adam optimizer and categorical cross entropy loss function</a:t>
            </a:r>
          </a:p>
          <a:p>
            <a:pPr marL="0" indent="0">
              <a:buNone/>
            </a:pPr>
            <a:r>
              <a:rPr lang="en-US" dirty="0"/>
              <a:t>     and tanh activation function.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10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 and save weights :-</a:t>
            </a:r>
          </a:p>
          <a:p>
            <a:pPr marL="0" indent="0">
              <a:buNone/>
            </a:pPr>
            <a:r>
              <a:rPr lang="en-US" dirty="0"/>
              <a:t>    segment predicts the action label for the fourth sample in the testing</a:t>
            </a:r>
          </a:p>
          <a:p>
            <a:pPr marL="0" indent="0">
              <a:buNone/>
            </a:pPr>
            <a:r>
              <a:rPr lang="en-US" dirty="0"/>
              <a:t>    data using the trained model and compares it with the true action</a:t>
            </a:r>
          </a:p>
          <a:p>
            <a:pPr marL="0" indent="0">
              <a:buNone/>
            </a:pPr>
            <a:r>
              <a:rPr lang="en-US" dirty="0"/>
              <a:t>    label. It then retrieves the action labels corresponding to the highest</a:t>
            </a:r>
          </a:p>
          <a:p>
            <a:pPr marL="0" indent="0">
              <a:buNone/>
            </a:pPr>
            <a:r>
              <a:rPr lang="en-US" dirty="0"/>
              <a:t>   predicted probability and the highest true label value, allowing for</a:t>
            </a:r>
          </a:p>
          <a:p>
            <a:pPr marL="0" indent="0">
              <a:buNone/>
            </a:pPr>
            <a:r>
              <a:rPr lang="en-US" dirty="0"/>
              <a:t>   analysis of the model's performance on the test data .</a:t>
            </a:r>
          </a:p>
          <a:p>
            <a:pPr marL="0" indent="0">
              <a:buNone/>
            </a:pPr>
            <a:r>
              <a:rPr lang="en-US" dirty="0"/>
              <a:t>   then save weights : loads the weights of a previously saved model</a:t>
            </a:r>
          </a:p>
          <a:p>
            <a:pPr marL="0" indent="0">
              <a:buNone/>
            </a:pPr>
            <a:r>
              <a:rPr lang="en-US" dirty="0"/>
              <a:t>   from the HDF5 file 'action.h5' into the current model.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74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Confusion Matrix and accuracy  :- </a:t>
            </a:r>
          </a:p>
          <a:p>
            <a:pPr marL="0" indent="0">
              <a:buNone/>
            </a:pPr>
            <a:r>
              <a:rPr lang="en-US" dirty="0"/>
              <a:t>    segment evaluates the performance of a model on the testing data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/>
              <a:t>by calculating the multilabel confusion matrix and accuracy score.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/>
              <a:t>The multilabel confusion matrix provides detailed information about</a:t>
            </a:r>
          </a:p>
          <a:p>
            <a:pPr marL="0" indent="0">
              <a:buNone/>
            </a:pPr>
            <a:r>
              <a:rPr lang="en-US" dirty="0"/>
              <a:t>     the model's predictions across multiple classes, while the accuracy </a:t>
            </a:r>
          </a:p>
          <a:p>
            <a:pPr marL="0" indent="0">
              <a:buNone/>
            </a:pPr>
            <a:r>
              <a:rPr lang="en-US" dirty="0"/>
              <a:t>    score provides a single metric summarizing the overall classification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/>
              <a:t>performance.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75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7E4DD-AE21-9A49-51E2-8F91E5FB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26946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Methods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9E37A-D655-D05E-A4EE-923F94C5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:-</a:t>
            </a:r>
          </a:p>
          <a:p>
            <a:pPr marL="0" indent="0">
              <a:buNone/>
            </a:pPr>
            <a:r>
              <a:rPr lang="en-US" dirty="0"/>
              <a:t>    this is to test the result by opening the camera and doing signs to</a:t>
            </a:r>
          </a:p>
          <a:p>
            <a:pPr marL="0" indent="0">
              <a:buNone/>
            </a:pPr>
            <a:r>
              <a:rPr lang="en-US" dirty="0"/>
              <a:t>    check the output.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0873-CF35-442E-7932-FFA9A5B7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988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32DF7-5CF4-6375-5F70-27D955476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013299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Results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83A31-34C2-7D41-938D-9F93F7FFD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result is a real-time gesture recognition system that combines keypoint detection with machine learning classification to interpret human gestures from a webcam feed.</a:t>
            </a:r>
          </a:p>
          <a:p>
            <a:pPr marL="0" indent="0">
              <a:buNone/>
            </a:pPr>
            <a:r>
              <a:rPr lang="en-US" dirty="0"/>
              <a:t>   It provides a practical example of using deep learning techniques for</a:t>
            </a:r>
          </a:p>
          <a:p>
            <a:pPr marL="0" indent="0">
              <a:buNone/>
            </a:pPr>
            <a:r>
              <a:rPr lang="en-US" dirty="0"/>
              <a:t>   gesture recognition applications .</a:t>
            </a:r>
          </a:p>
          <a:p>
            <a:r>
              <a:rPr lang="en-US" dirty="0"/>
              <a:t> The model recognizes three signs with an accuracy of 75 percent </a:t>
            </a:r>
          </a:p>
          <a:p>
            <a:r>
              <a:rPr lang="en-US" dirty="0"/>
              <a:t>The results were satisfactory.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240CB9-6FF6-C8D6-4F1B-E791E64AB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999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32DF7-5CF4-6375-5F70-27D955476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013299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GitHub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83A31-34C2-7D41-938D-9F93F7FFD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https://github.com/hanaa-mahmuod/sign-language.git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240CB9-6FF6-C8D6-4F1B-E791E64AB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01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C3E1DF8-C6DF-9BEF-5A5C-68D72CF14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29302"/>
            <a:ext cx="9144000" cy="999698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/>
              <a:t>Team ID : 17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A9BB4D-5D18-73D4-7DB0-0D9F401D2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89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F12166F-3A7F-F870-3399-C17C03E31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722" y="777875"/>
            <a:ext cx="6619165" cy="539908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C0134B-F3D4-C1E2-CFAF-D6922818E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617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8CBF8-0808-D5B8-5998-AF55BC5E4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0534"/>
            <a:ext cx="12192000" cy="1136129"/>
          </a:xfr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effectLst/>
                <a:latin typeface="CMR12"/>
              </a:rPr>
              <a:t>  Team members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9CAAC-7476-8449-CF77-5F05477EE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0" y="1757387"/>
            <a:ext cx="10439400" cy="4351338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>
              <a:solidFill>
                <a:srgbClr val="000000"/>
              </a:solidFill>
              <a:effectLst/>
              <a:latin typeface="CMR10"/>
            </a:endParaRPr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Asmaa AbdElnasser Amen Mahmoud </a:t>
            </a:r>
            <a:r>
              <a:rPr lang="en-US" sz="3200" dirty="0"/>
              <a:t>     </a:t>
            </a:r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162021057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 </a:t>
            </a:r>
            <a:endParaRPr lang="en-US" sz="3200" dirty="0"/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Asmaa Mostafa Tawfik </a:t>
            </a:r>
            <a:r>
              <a:rPr lang="en-US" sz="3200" dirty="0"/>
              <a:t>                              </a:t>
            </a:r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162021058 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Hanaa Mahmoud AbdelAleem </a:t>
            </a:r>
            <a:r>
              <a:rPr lang="en-US" sz="3200" dirty="0"/>
              <a:t>                 </a:t>
            </a:r>
            <a:r>
              <a:rPr lang="en-US" sz="3200" dirty="0">
                <a:solidFill>
                  <a:srgbClr val="000000"/>
                </a:solidFill>
                <a:effectLst/>
                <a:latin typeface="CMR10"/>
              </a:rPr>
              <a:t>162020718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45EB4E-2558-714A-1DB7-4AABD5F8C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744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6BD5F-8CF2-3BF7-0518-4361E39C4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22481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  </a:t>
            </a:r>
            <a:r>
              <a:rPr lang="en-US" sz="4800" b="1" dirty="0"/>
              <a:t>Description 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7642D-2E57-68E7-F427-A42E88DC0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018" y="2141537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CMR10"/>
              </a:rPr>
              <a:t>According to the World Federation of the Deaf, there are approximately 72 million deaf people worldwide. </a:t>
            </a:r>
            <a:r>
              <a:rPr lang="en-US" dirty="0">
                <a:solidFill>
                  <a:srgbClr val="000000"/>
                </a:solidFill>
                <a:latin typeface="CMR10"/>
              </a:rPr>
              <a:t>So we decided to do  project for sign language to help them . </a:t>
            </a:r>
          </a:p>
          <a:p>
            <a:r>
              <a:rPr lang="en-US" dirty="0">
                <a:solidFill>
                  <a:srgbClr val="000000"/>
                </a:solidFill>
                <a:latin typeface="CMR10"/>
              </a:rPr>
              <a:t>We have done a project to identify three different words in American Sign Language using MediaPipe , OpenCV and Tensorflow  with Dataset.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B7E2E0-B9C8-D9D8-65D7-B6E83384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257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6E69B-D3B9-391B-0BE5-A0EE3BB9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108832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  <a:effectLst/>
                <a:latin typeface="Calibri-Bold"/>
              </a:rPr>
              <a:t>      </a:t>
            </a:r>
            <a:r>
              <a:rPr lang="en-US" sz="4800" b="1" dirty="0">
                <a:solidFill>
                  <a:schemeClr val="tx1"/>
                </a:solidFill>
                <a:latin typeface="Calibri-Bold"/>
              </a:rPr>
              <a:t>Demo</a:t>
            </a:r>
            <a:r>
              <a:rPr lang="en-US" sz="4800" b="1" dirty="0">
                <a:solidFill>
                  <a:schemeClr val="bg1"/>
                </a:solidFill>
                <a:effectLst/>
                <a:latin typeface="Calibri-Bold"/>
              </a:rPr>
              <a:t> </a:t>
            </a:r>
            <a:r>
              <a:rPr lang="en-US" sz="4800" b="1" dirty="0">
                <a:solidFill>
                  <a:schemeClr val="tx1"/>
                </a:solidFill>
                <a:effectLst/>
                <a:latin typeface="Calibri-Bold"/>
              </a:rPr>
              <a:t>:-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A94F1F-3CA9-C47B-BE8B-52E401A56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5</a:t>
            </a:fld>
            <a:endParaRPr lang="en-US"/>
          </a:p>
        </p:txBody>
      </p:sp>
      <p:pic>
        <p:nvPicPr>
          <p:cNvPr id="7" name="2024-04-08 04-05-49">
            <a:hlinkClick r:id="" action="ppaction://media"/>
            <a:extLst>
              <a:ext uri="{FF2B5EF4-FFF2-40B4-BE49-F238E27FC236}">
                <a16:creationId xmlns:a16="http://schemas.microsoft.com/office/drawing/2014/main" id="{0501DC61-FD80-6C13-63CD-A1990001101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4209" y="1839273"/>
            <a:ext cx="8720919" cy="4425050"/>
          </a:xfrm>
        </p:spPr>
      </p:pic>
    </p:spTree>
    <p:extLst>
      <p:ext uri="{BB962C8B-B14F-4D97-AF65-F5344CB8AC3E}">
        <p14:creationId xmlns:p14="http://schemas.microsoft.com/office/powerpoint/2010/main" val="4018336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7C2A-6906-031E-5E20-DEBD3375A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08833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Contribution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45354-309E-2B9F-9465-BF96FDB35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7511"/>
            <a:ext cx="10515600" cy="4351338"/>
          </a:xfrm>
        </p:spPr>
        <p:txBody>
          <a:bodyPr/>
          <a:lstStyle/>
          <a:p>
            <a:r>
              <a:rPr lang="en-US" dirty="0"/>
              <a:t>We downloaded Dataset from Kaggle web site.</a:t>
            </a:r>
          </a:p>
          <a:p>
            <a:endParaRPr lang="en-US" dirty="0"/>
          </a:p>
          <a:p>
            <a:r>
              <a:rPr lang="en-US" dirty="0"/>
              <a:t>We have tried LSTM, DENS layers, and relu activation function .</a:t>
            </a:r>
          </a:p>
          <a:p>
            <a:endParaRPr lang="en-US" dirty="0"/>
          </a:p>
          <a:p>
            <a:r>
              <a:rPr lang="en-US" dirty="0"/>
              <a:t>We tried increasing the complexity of our model by adding more LSTM layers, increasing the number of units in each layer, adding more Dense layers.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0FB3B-D2E9-A15C-BBC9-912386F3F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77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C38CFB-A535-6964-C6B7-345EEB34F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36129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r>
              <a:rPr lang="en-US" sz="44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</a:t>
            </a:r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Contribution :-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8B4DB-3EDE-64B2-C3CC-8878CAB9559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2002761"/>
            <a:ext cx="10515600" cy="4351338"/>
          </a:xfrm>
        </p:spPr>
        <p:txBody>
          <a:bodyPr/>
          <a:lstStyle/>
          <a:p>
            <a:r>
              <a:rPr lang="en-US" dirty="0"/>
              <a:t>We applied dropout regularization to LSTM and Dense layers.</a:t>
            </a:r>
          </a:p>
          <a:p>
            <a:endParaRPr lang="en-US" dirty="0"/>
          </a:p>
          <a:p>
            <a:r>
              <a:rPr lang="en-US" dirty="0"/>
              <a:t>We add Batch normalization layers after each LSTM and Dense layer.</a:t>
            </a:r>
          </a:p>
          <a:p>
            <a:endParaRPr lang="en-US" dirty="0"/>
          </a:p>
          <a:p>
            <a:r>
              <a:rPr lang="en-US" dirty="0"/>
              <a:t>We changed the activation function to tanh.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DA1B74-4FEA-4AF8-1494-C7998E9E3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311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5D665-6D52-2B9F-188C-2F36C87C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040593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 Data :-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8AF17-6776-69C8-2E01-DF0CF8FAB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downloaded Dataset from Kaggle web site 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used 1760 photo for each sign 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added code to transfer the extention of photos to .npy extention to train the model on them 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63940-28CB-8919-884F-CBE9DD56F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24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54B20-861F-EA6B-1596-3F65D8C23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054242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b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8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</a:t>
            </a:r>
            <a:r>
              <a:rPr lang="en-US" sz="48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Project architecture :-</a:t>
            </a:r>
            <a:endParaRPr lang="en-US" sz="4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7CD7C-6C64-B70A-CE91-CC76ED712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F86CC-4801-4AA6-970C-617ABA1869EE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B0BA7004-4388-951E-4E56-AB1E53166F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3275490"/>
              </p:ext>
            </p:extLst>
          </p:nvPr>
        </p:nvGraphicFramePr>
        <p:xfrm>
          <a:off x="838199" y="1746614"/>
          <a:ext cx="10857931" cy="47189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5325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</TotalTime>
  <Words>917</Words>
  <Application>Microsoft Office PowerPoint</Application>
  <PresentationFormat>Widescreen</PresentationFormat>
  <Paragraphs>144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Calibri-Bold</vt:lpstr>
      <vt:lpstr>CMBX10</vt:lpstr>
      <vt:lpstr>CMR10</vt:lpstr>
      <vt:lpstr>CMR12</vt:lpstr>
      <vt:lpstr>Office Theme</vt:lpstr>
      <vt:lpstr>Sign Language</vt:lpstr>
      <vt:lpstr>Team ID : 17</vt:lpstr>
      <vt:lpstr>  Team members :-</vt:lpstr>
      <vt:lpstr>  Description :-</vt:lpstr>
      <vt:lpstr>      Demo :-</vt:lpstr>
      <vt:lpstr>  Contribution :-</vt:lpstr>
      <vt:lpstr>  Contribution :-</vt:lpstr>
      <vt:lpstr>  Data :-</vt:lpstr>
      <vt:lpstr>    Project architecture :-</vt:lpstr>
      <vt:lpstr>  Methods :-</vt:lpstr>
      <vt:lpstr>  Methods :-</vt:lpstr>
      <vt:lpstr>  Methods :-</vt:lpstr>
      <vt:lpstr>  Methods :-</vt:lpstr>
      <vt:lpstr>  Methods :-</vt:lpstr>
      <vt:lpstr>  Methods :-</vt:lpstr>
      <vt:lpstr>  Methods :-</vt:lpstr>
      <vt:lpstr>  Methods :-</vt:lpstr>
      <vt:lpstr>  Results :-</vt:lpstr>
      <vt:lpstr>  GitHub :-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 Language</dc:title>
  <dc:creator>Asmaa Mostafa</dc:creator>
  <cp:lastModifiedBy>Asmaa Mostafa</cp:lastModifiedBy>
  <cp:revision>11</cp:revision>
  <dcterms:created xsi:type="dcterms:W3CDTF">2024-04-07T20:41:12Z</dcterms:created>
  <dcterms:modified xsi:type="dcterms:W3CDTF">2024-04-09T06:01:49Z</dcterms:modified>
</cp:coreProperties>
</file>

<file path=docProps/thumbnail.jpeg>
</file>